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0.svg" ContentType="image/svg+xml"/>
  <Override PartName="/ppt/media/image2.svg" ContentType="image/svg+xml"/>
  <Override PartName="/ppt/media/image20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4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74" r:id="rId5"/>
    <p:sldMasterId id="2147483676" r:id="rId6"/>
    <p:sldMasterId id="2147483678" r:id="rId7"/>
    <p:sldMasterId id="2147483680" r:id="rId8"/>
    <p:sldMasterId id="2147483682" r:id="rId9"/>
    <p:sldMasterId id="2147483684" r:id="rId10"/>
    <p:sldMasterId id="2147483686" r:id="rId11"/>
    <p:sldMasterId id="2147483688" r:id="rId12"/>
    <p:sldMasterId id="2147483690" r:id="rId13"/>
    <p:sldMasterId id="2147483692" r:id="rId14"/>
    <p:sldMasterId id="2147483694" r:id="rId15"/>
    <p:sldMasterId id="2147483696" r:id="rId16"/>
    <p:sldMasterId id="2147483698" r:id="rId17"/>
    <p:sldMasterId id="2147483700" r:id="rId18"/>
    <p:sldMasterId id="2147483702" r:id="rId19"/>
    <p:sldMasterId id="2147483704" r:id="rId20"/>
    <p:sldMasterId id="2147483706" r:id="rId21"/>
  </p:sldMasterIdLst>
  <p:notesMasterIdLst>
    <p:notesMasterId r:id="rId27"/>
  </p:notesMasterIdLst>
  <p:sldIdLst>
    <p:sldId id="257" r:id="rId22"/>
    <p:sldId id="258" r:id="rId23"/>
    <p:sldId id="259" r:id="rId24"/>
    <p:sldId id="260" r:id="rId25"/>
    <p:sldId id="261" r:id="rId26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</p:sldIdLst>
  <p:sldSz cx="12192000" cy="6858000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4" Type="http://schemas.openxmlformats.org/officeDocument/2006/relationships/tags" Target="tags/tag663.xml"/><Relationship Id="rId53" Type="http://schemas.openxmlformats.org/officeDocument/2006/relationships/commentAuthors" Target="commentAuthors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27.xml"/><Relationship Id="rId48" Type="http://schemas.openxmlformats.org/officeDocument/2006/relationships/slide" Target="slides/slide26.xml"/><Relationship Id="rId47" Type="http://schemas.openxmlformats.org/officeDocument/2006/relationships/slide" Target="slides/slide25.xml"/><Relationship Id="rId46" Type="http://schemas.openxmlformats.org/officeDocument/2006/relationships/slide" Target="slides/slide24.xml"/><Relationship Id="rId45" Type="http://schemas.openxmlformats.org/officeDocument/2006/relationships/slide" Target="slides/slide23.xml"/><Relationship Id="rId44" Type="http://schemas.openxmlformats.org/officeDocument/2006/relationships/slide" Target="slides/slide22.xml"/><Relationship Id="rId43" Type="http://schemas.openxmlformats.org/officeDocument/2006/relationships/slide" Target="slides/slide21.xml"/><Relationship Id="rId42" Type="http://schemas.openxmlformats.org/officeDocument/2006/relationships/slide" Target="slides/slide20.xml"/><Relationship Id="rId41" Type="http://schemas.openxmlformats.org/officeDocument/2006/relationships/slide" Target="slides/slide19.xml"/><Relationship Id="rId40" Type="http://schemas.openxmlformats.org/officeDocument/2006/relationships/slide" Target="slides/slide18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7.xml"/><Relationship Id="rId38" Type="http://schemas.openxmlformats.org/officeDocument/2006/relationships/slide" Target="slides/slide16.xml"/><Relationship Id="rId37" Type="http://schemas.openxmlformats.org/officeDocument/2006/relationships/slide" Target="slides/slide15.xml"/><Relationship Id="rId36" Type="http://schemas.openxmlformats.org/officeDocument/2006/relationships/slide" Target="slides/slide14.xml"/><Relationship Id="rId35" Type="http://schemas.openxmlformats.org/officeDocument/2006/relationships/slide" Target="slides/slide13.xml"/><Relationship Id="rId34" Type="http://schemas.openxmlformats.org/officeDocument/2006/relationships/slide" Target="slides/slide12.xml"/><Relationship Id="rId33" Type="http://schemas.openxmlformats.org/officeDocument/2006/relationships/slide" Target="slides/slide11.xml"/><Relationship Id="rId32" Type="http://schemas.openxmlformats.org/officeDocument/2006/relationships/slide" Target="slides/slide10.xml"/><Relationship Id="rId31" Type="http://schemas.openxmlformats.org/officeDocument/2006/relationships/slide" Target="slides/slide9.xml"/><Relationship Id="rId30" Type="http://schemas.openxmlformats.org/officeDocument/2006/relationships/slide" Target="slides/slide8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7.xml"/><Relationship Id="rId28" Type="http://schemas.openxmlformats.org/officeDocument/2006/relationships/slide" Target="slides/slide6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5.xml"/><Relationship Id="rId25" Type="http://schemas.openxmlformats.org/officeDocument/2006/relationships/slide" Target="slides/slide4.xml"/><Relationship Id="rId24" Type="http://schemas.openxmlformats.org/officeDocument/2006/relationships/slide" Target="slides/slide3.xml"/><Relationship Id="rId23" Type="http://schemas.openxmlformats.org/officeDocument/2006/relationships/slide" Target="slides/slide2.xml"/><Relationship Id="rId22" Type="http://schemas.openxmlformats.org/officeDocument/2006/relationships/slide" Target="slides/slide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65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64.xml"/><Relationship Id="rId4" Type="http://schemas.openxmlformats.org/officeDocument/2006/relationships/image" Target="../media/image2.svg"/><Relationship Id="rId34" Type="http://schemas.openxmlformats.org/officeDocument/2006/relationships/tags" Target="../tags/tag79.xml"/><Relationship Id="rId33" Type="http://schemas.openxmlformats.org/officeDocument/2006/relationships/tags" Target="../tags/tag78.xml"/><Relationship Id="rId32" Type="http://schemas.openxmlformats.org/officeDocument/2006/relationships/tags" Target="../tags/tag77.xml"/><Relationship Id="rId31" Type="http://schemas.openxmlformats.org/officeDocument/2006/relationships/image" Target="../media/image16.png"/><Relationship Id="rId30" Type="http://schemas.openxmlformats.org/officeDocument/2006/relationships/tags" Target="../tags/tag76.xml"/><Relationship Id="rId3" Type="http://schemas.openxmlformats.org/officeDocument/2006/relationships/image" Target="../media/image1.png"/><Relationship Id="rId29" Type="http://schemas.openxmlformats.org/officeDocument/2006/relationships/image" Target="../media/image15.png"/><Relationship Id="rId28" Type="http://schemas.openxmlformats.org/officeDocument/2006/relationships/tags" Target="../tags/tag75.xml"/><Relationship Id="rId27" Type="http://schemas.openxmlformats.org/officeDocument/2006/relationships/image" Target="../media/image14.png"/><Relationship Id="rId26" Type="http://schemas.openxmlformats.org/officeDocument/2006/relationships/tags" Target="../tags/tag74.xml"/><Relationship Id="rId25" Type="http://schemas.openxmlformats.org/officeDocument/2006/relationships/image" Target="../media/image13.png"/><Relationship Id="rId24" Type="http://schemas.openxmlformats.org/officeDocument/2006/relationships/tags" Target="../tags/tag73.xml"/><Relationship Id="rId23" Type="http://schemas.openxmlformats.org/officeDocument/2006/relationships/image" Target="../media/image12.png"/><Relationship Id="rId22" Type="http://schemas.openxmlformats.org/officeDocument/2006/relationships/tags" Target="../tags/tag72.xml"/><Relationship Id="rId21" Type="http://schemas.openxmlformats.org/officeDocument/2006/relationships/image" Target="../media/image11.png"/><Relationship Id="rId20" Type="http://schemas.openxmlformats.org/officeDocument/2006/relationships/tags" Target="../tags/tag71.xml"/><Relationship Id="rId2" Type="http://schemas.openxmlformats.org/officeDocument/2006/relationships/tags" Target="../tags/tag63.xml"/><Relationship Id="rId19" Type="http://schemas.openxmlformats.org/officeDocument/2006/relationships/image" Target="../media/image10.svg"/><Relationship Id="rId18" Type="http://schemas.openxmlformats.org/officeDocument/2006/relationships/image" Target="../media/image9.png"/><Relationship Id="rId17" Type="http://schemas.openxmlformats.org/officeDocument/2006/relationships/tags" Target="../tags/tag70.xml"/><Relationship Id="rId16" Type="http://schemas.openxmlformats.org/officeDocument/2006/relationships/tags" Target="../tags/tag69.xml"/><Relationship Id="rId15" Type="http://schemas.openxmlformats.org/officeDocument/2006/relationships/tags" Target="../tags/tag68.xml"/><Relationship Id="rId14" Type="http://schemas.openxmlformats.org/officeDocument/2006/relationships/tags" Target="../tags/tag67.xml"/><Relationship Id="rId13" Type="http://schemas.openxmlformats.org/officeDocument/2006/relationships/image" Target="../media/image8.svg"/><Relationship Id="rId12" Type="http://schemas.openxmlformats.org/officeDocument/2006/relationships/image" Target="../media/image7.png"/><Relationship Id="rId11" Type="http://schemas.openxmlformats.org/officeDocument/2006/relationships/tags" Target="../tags/tag66.xml"/><Relationship Id="rId10" Type="http://schemas.openxmlformats.org/officeDocument/2006/relationships/image" Target="../media/image6.sv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image" Target="../media/image10.svg"/><Relationship Id="rId6" Type="http://schemas.openxmlformats.org/officeDocument/2006/relationships/image" Target="../media/image9.png"/><Relationship Id="rId5" Type="http://schemas.openxmlformats.org/officeDocument/2006/relationships/tags" Target="../tags/tag86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85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94.xml"/><Relationship Id="rId7" Type="http://schemas.openxmlformats.org/officeDocument/2006/relationships/image" Target="../media/image10.svg"/><Relationship Id="rId6" Type="http://schemas.openxmlformats.org/officeDocument/2006/relationships/image" Target="../media/image9.png"/><Relationship Id="rId5" Type="http://schemas.openxmlformats.org/officeDocument/2006/relationships/tags" Target="../tags/tag93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92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9.png"/><Relationship Id="rId7" Type="http://schemas.openxmlformats.org/officeDocument/2006/relationships/tags" Target="../tags/tag133.xml"/><Relationship Id="rId6" Type="http://schemas.openxmlformats.org/officeDocument/2006/relationships/image" Target="../media/image19.png"/><Relationship Id="rId5" Type="http://schemas.openxmlformats.org/officeDocument/2006/relationships/tags" Target="../tags/tag132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131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147.xml"/><Relationship Id="rId7" Type="http://schemas.openxmlformats.org/officeDocument/2006/relationships/image" Target="../media/image10.svg"/><Relationship Id="rId6" Type="http://schemas.openxmlformats.org/officeDocument/2006/relationships/image" Target="../media/image9.png"/><Relationship Id="rId5" Type="http://schemas.openxmlformats.org/officeDocument/2006/relationships/tags" Target="../tags/tag146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145.xml"/><Relationship Id="rId15" Type="http://schemas.openxmlformats.org/officeDocument/2006/relationships/tags" Target="../tags/tag153.xml"/><Relationship Id="rId14" Type="http://schemas.openxmlformats.org/officeDocument/2006/relationships/tags" Target="../tags/tag15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182.xml"/><Relationship Id="rId7" Type="http://schemas.openxmlformats.org/officeDocument/2006/relationships/image" Target="../media/image10.svg"/><Relationship Id="rId6" Type="http://schemas.openxmlformats.org/officeDocument/2006/relationships/image" Target="../media/image9.png"/><Relationship Id="rId5" Type="http://schemas.openxmlformats.org/officeDocument/2006/relationships/tags" Target="../tags/tag181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180.xml"/><Relationship Id="rId15" Type="http://schemas.openxmlformats.org/officeDocument/2006/relationships/tags" Target="../tags/tag188.xml"/><Relationship Id="rId14" Type="http://schemas.openxmlformats.org/officeDocument/2006/relationships/tags" Target="../tags/tag187.xml"/><Relationship Id="rId13" Type="http://schemas.openxmlformats.org/officeDocument/2006/relationships/tags" Target="../tags/tag186.xml"/><Relationship Id="rId12" Type="http://schemas.openxmlformats.org/officeDocument/2006/relationships/tags" Target="../tags/tag185.xml"/><Relationship Id="rId11" Type="http://schemas.openxmlformats.org/officeDocument/2006/relationships/tags" Target="../tags/tag184.xml"/><Relationship Id="rId10" Type="http://schemas.openxmlformats.org/officeDocument/2006/relationships/tags" Target="../tags/tag183.xml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217.xml"/><Relationship Id="rId7" Type="http://schemas.openxmlformats.org/officeDocument/2006/relationships/image" Target="../media/image10.svg"/><Relationship Id="rId6" Type="http://schemas.openxmlformats.org/officeDocument/2006/relationships/image" Target="../media/image9.png"/><Relationship Id="rId5" Type="http://schemas.openxmlformats.org/officeDocument/2006/relationships/tags" Target="../tags/tag216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215.xml"/><Relationship Id="rId15" Type="http://schemas.openxmlformats.org/officeDocument/2006/relationships/tags" Target="../tags/tag223.xml"/><Relationship Id="rId14" Type="http://schemas.openxmlformats.org/officeDocument/2006/relationships/tags" Target="../tags/tag222.xml"/><Relationship Id="rId13" Type="http://schemas.openxmlformats.org/officeDocument/2006/relationships/tags" Target="../tags/tag221.xml"/><Relationship Id="rId12" Type="http://schemas.openxmlformats.org/officeDocument/2006/relationships/tags" Target="../tags/tag220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252.xml"/><Relationship Id="rId7" Type="http://schemas.openxmlformats.org/officeDocument/2006/relationships/image" Target="../media/image10.svg"/><Relationship Id="rId6" Type="http://schemas.openxmlformats.org/officeDocument/2006/relationships/image" Target="../media/image9.png"/><Relationship Id="rId5" Type="http://schemas.openxmlformats.org/officeDocument/2006/relationships/tags" Target="../tags/tag251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250.xml"/><Relationship Id="rId15" Type="http://schemas.openxmlformats.org/officeDocument/2006/relationships/tags" Target="../tags/tag258.xml"/><Relationship Id="rId14" Type="http://schemas.openxmlformats.org/officeDocument/2006/relationships/tags" Target="../tags/tag257.xml"/><Relationship Id="rId13" Type="http://schemas.openxmlformats.org/officeDocument/2006/relationships/tags" Target="../tags/tag256.xml"/><Relationship Id="rId12" Type="http://schemas.openxmlformats.org/officeDocument/2006/relationships/tags" Target="../tags/tag255.xml"/><Relationship Id="rId11" Type="http://schemas.openxmlformats.org/officeDocument/2006/relationships/tags" Target="../tags/tag254.xml"/><Relationship Id="rId10" Type="http://schemas.openxmlformats.org/officeDocument/2006/relationships/tags" Target="../tags/tag253.xml"/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slideMaster" Target="../slideMasters/slideMaster14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287.xml"/><Relationship Id="rId7" Type="http://schemas.openxmlformats.org/officeDocument/2006/relationships/image" Target="../media/image10.svg"/><Relationship Id="rId6" Type="http://schemas.openxmlformats.org/officeDocument/2006/relationships/image" Target="../media/image9.png"/><Relationship Id="rId5" Type="http://schemas.openxmlformats.org/officeDocument/2006/relationships/tags" Target="../tags/tag286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285.xml"/><Relationship Id="rId15" Type="http://schemas.openxmlformats.org/officeDocument/2006/relationships/tags" Target="../tags/tag293.xml"/><Relationship Id="rId14" Type="http://schemas.openxmlformats.org/officeDocument/2006/relationships/tags" Target="../tags/tag292.xml"/><Relationship Id="rId13" Type="http://schemas.openxmlformats.org/officeDocument/2006/relationships/tags" Target="../tags/tag291.xml"/><Relationship Id="rId12" Type="http://schemas.openxmlformats.org/officeDocument/2006/relationships/tags" Target="../tags/tag290.xml"/><Relationship Id="rId11" Type="http://schemas.openxmlformats.org/officeDocument/2006/relationships/tags" Target="../tags/tag289.xml"/><Relationship Id="rId10" Type="http://schemas.openxmlformats.org/officeDocument/2006/relationships/tags" Target="../tags/tag288.xml"/><Relationship Id="rId1" Type="http://schemas.openxmlformats.org/officeDocument/2006/relationships/slideMaster" Target="../slideMasters/slideMaster15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tags" Target="../tags/tag303.xml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slideMaster" Target="../slideMasters/slideMaster16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312.xml"/><Relationship Id="rId7" Type="http://schemas.openxmlformats.org/officeDocument/2006/relationships/image" Target="../media/image10.svg"/><Relationship Id="rId6" Type="http://schemas.openxmlformats.org/officeDocument/2006/relationships/image" Target="../media/image9.png"/><Relationship Id="rId5" Type="http://schemas.openxmlformats.org/officeDocument/2006/relationships/tags" Target="../tags/tag311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310.xml"/><Relationship Id="rId15" Type="http://schemas.openxmlformats.org/officeDocument/2006/relationships/tags" Target="../tags/tag318.xml"/><Relationship Id="rId14" Type="http://schemas.openxmlformats.org/officeDocument/2006/relationships/tags" Target="../tags/tag317.xml"/><Relationship Id="rId13" Type="http://schemas.openxmlformats.org/officeDocument/2006/relationships/tags" Target="../tags/tag316.xml"/><Relationship Id="rId12" Type="http://schemas.openxmlformats.org/officeDocument/2006/relationships/tags" Target="../tags/tag315.xml"/><Relationship Id="rId11" Type="http://schemas.openxmlformats.org/officeDocument/2006/relationships/tags" Target="../tags/tag314.xml"/><Relationship Id="rId10" Type="http://schemas.openxmlformats.org/officeDocument/2006/relationships/tags" Target="../tags/tag313.xml"/><Relationship Id="rId1" Type="http://schemas.openxmlformats.org/officeDocument/2006/relationships/slideMaster" Target="../slideMasters/slideMaster17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tags" Target="../tags/tag328.xml"/><Relationship Id="rId4" Type="http://schemas.openxmlformats.org/officeDocument/2006/relationships/tags" Target="../tags/tag327.xml"/><Relationship Id="rId3" Type="http://schemas.openxmlformats.org/officeDocument/2006/relationships/tags" Target="../tags/tag326.xml"/><Relationship Id="rId2" Type="http://schemas.openxmlformats.org/officeDocument/2006/relationships/tags" Target="../tags/tag325.xml"/><Relationship Id="rId1" Type="http://schemas.openxmlformats.org/officeDocument/2006/relationships/slideMaster" Target="../slideMasters/slideMaster18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tags" Target="../tags/tag338.xml"/><Relationship Id="rId4" Type="http://schemas.openxmlformats.org/officeDocument/2006/relationships/tags" Target="../tags/tag337.xml"/><Relationship Id="rId3" Type="http://schemas.openxmlformats.org/officeDocument/2006/relationships/tags" Target="../tags/tag336.xml"/><Relationship Id="rId2" Type="http://schemas.openxmlformats.org/officeDocument/2006/relationships/tags" Target="../tags/tag335.xml"/><Relationship Id="rId1" Type="http://schemas.openxmlformats.org/officeDocument/2006/relationships/slideMaster" Target="../slideMasters/slideMaster19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9.png"/><Relationship Id="rId7" Type="http://schemas.openxmlformats.org/officeDocument/2006/relationships/tags" Target="../tags/tag347.xml"/><Relationship Id="rId6" Type="http://schemas.openxmlformats.org/officeDocument/2006/relationships/image" Target="../media/image19.png"/><Relationship Id="rId5" Type="http://schemas.openxmlformats.org/officeDocument/2006/relationships/tags" Target="../tags/tag346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345.xml"/><Relationship Id="rId14" Type="http://schemas.openxmlformats.org/officeDocument/2006/relationships/tags" Target="../tags/tag352.xml"/><Relationship Id="rId13" Type="http://schemas.openxmlformats.org/officeDocument/2006/relationships/tags" Target="../tags/tag351.xml"/><Relationship Id="rId12" Type="http://schemas.openxmlformats.org/officeDocument/2006/relationships/tags" Target="../tags/tag350.xml"/><Relationship Id="rId11" Type="http://schemas.openxmlformats.org/officeDocument/2006/relationships/tags" Target="../tags/tag349.xml"/><Relationship Id="rId10" Type="http://schemas.openxmlformats.org/officeDocument/2006/relationships/tags" Target="../tags/tag348.xml"/><Relationship Id="rId1" Type="http://schemas.openxmlformats.org/officeDocument/2006/relationships/slideMaster" Target="../slideMasters/slideMaster20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6" name="@svg_leaves0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13554" y="5385816"/>
            <a:ext cx="1522476" cy="1325880"/>
          </a:xfrm>
          <a:prstGeom prst="rect">
            <a:avLst/>
          </a:prstGeom>
        </p:spPr>
      </p:pic>
      <p:pic>
        <p:nvPicPr>
          <p:cNvPr id="10" name="@svg_flower0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09666" y="4965192"/>
            <a:ext cx="3456432" cy="1892808"/>
          </a:xfrm>
          <a:prstGeom prst="rect">
            <a:avLst/>
          </a:prstGeom>
        </p:spPr>
      </p:pic>
      <p:pic>
        <p:nvPicPr>
          <p:cNvPr id="14" name="@svg_butterfly04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47910" y="493776"/>
            <a:ext cx="2240280" cy="48783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838200" y="1656000"/>
            <a:ext cx="7838372" cy="1800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单击此处编</a:t>
            </a:r>
            <a:br>
              <a:rPr lang="en-US" altLang="zh-CN" dirty="0"/>
            </a:br>
            <a:r>
              <a:rPr lang="zh-CN" altLang="en-US" dirty="0"/>
              <a:t>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5"/>
            </p:custDataLst>
          </p:nvPr>
        </p:nvSpPr>
        <p:spPr>
          <a:xfrm>
            <a:off x="838200" y="3600000"/>
            <a:ext cx="7838372" cy="381714"/>
          </a:xfrm>
        </p:spPr>
        <p:txBody>
          <a:bodyPr lIns="3600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6"/>
            </p:custDataLst>
          </p:nvPr>
        </p:nvSpPr>
        <p:spPr>
          <a:xfrm>
            <a:off x="833629" y="4298378"/>
            <a:ext cx="7838372" cy="504000"/>
          </a:xfrm>
        </p:spPr>
        <p:txBody>
          <a:bodyPr lIns="36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pic>
        <p:nvPicPr>
          <p:cNvPr id="4" name="@svg_dot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8539615" y="4699829"/>
            <a:ext cx="2743438" cy="21581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1359062" y="4965192"/>
            <a:ext cx="829128" cy="18655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4013454" y="5911596"/>
            <a:ext cx="2170364" cy="9449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9920281" y="2353623"/>
            <a:ext cx="2267909" cy="450533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8278539" y="3933237"/>
            <a:ext cx="957155" cy="94496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8752587" y="2033555"/>
            <a:ext cx="634039" cy="640135"/>
          </a:xfrm>
          <a:prstGeom prst="rect">
            <a:avLst/>
          </a:prstGeom>
        </p:spPr>
      </p:pic>
      <p:sp>
        <p:nvSpPr>
          <p:cNvPr id="18" name="日期占位符 3"/>
          <p:cNvSpPr>
            <a:spLocks noGrp="1"/>
          </p:cNvSpPr>
          <p:nvPr>
            <p:ph type="dt" sz="half" idx="10"/>
            <p:custDataLst>
              <p:tags r:id="rId3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9" name="页脚占位符 4"/>
          <p:cNvSpPr>
            <a:spLocks noGrp="1"/>
          </p:cNvSpPr>
          <p:nvPr>
            <p:ph type="ftr" sz="quarter" idx="11"/>
            <p:custDataLst>
              <p:tags r:id="rId3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12"/>
            <p:custDataLst>
              <p:tags r:id="rId3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5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691089" y="1257661"/>
            <a:ext cx="2880000" cy="2047349"/>
          </a:xfrm>
        </p:spPr>
        <p:txBody>
          <a:bodyPr anchor="ctr">
            <a:normAutofit/>
          </a:bodyPr>
          <a:lstStyle>
            <a:lvl1pPr>
              <a:defRPr sz="5400" b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382979"/>
            <a:ext cx="10071465" cy="3475021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9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00" y="2736318"/>
            <a:ext cx="9992210" cy="412125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1526400" y="2802714"/>
            <a:ext cx="9144000" cy="823624"/>
          </a:xfrm>
        </p:spPr>
        <p:txBody>
          <a:bodyPr anchor="b"/>
          <a:lstStyle>
            <a:lvl1pPr algn="ctr">
              <a:defRPr sz="5400" b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1526400" y="3690032"/>
            <a:ext cx="9144000" cy="9360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1521714" y="1577285"/>
            <a:ext cx="9144000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296629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0459" y="493910"/>
            <a:ext cx="8181541" cy="6364776"/>
          </a:xfrm>
          <a:prstGeom prst="rect">
            <a:avLst/>
          </a:prstGeom>
        </p:spPr>
      </p:pic>
      <p:pic>
        <p:nvPicPr>
          <p:cNvPr id="21" name="@svg_dot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770" y="658368"/>
            <a:ext cx="534924" cy="777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10"/>
            </p:custDataLst>
          </p:nvPr>
        </p:nvSpPr>
        <p:spPr>
          <a:xfrm>
            <a:off x="1078530" y="1656664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4964430" y="3782655"/>
            <a:ext cx="2743200" cy="504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9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00" y="2736318"/>
            <a:ext cx="9992210" cy="412125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1526400" y="2802714"/>
            <a:ext cx="9144000" cy="823624"/>
          </a:xfrm>
        </p:spPr>
        <p:txBody>
          <a:bodyPr anchor="b"/>
          <a:lstStyle>
            <a:lvl1pPr algn="ctr">
              <a:defRPr sz="5400" b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1526400" y="3690032"/>
            <a:ext cx="9144000" cy="9360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1521714" y="1577285"/>
            <a:ext cx="9144000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9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00" y="2736318"/>
            <a:ext cx="9992210" cy="412125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1526400" y="2802714"/>
            <a:ext cx="9144000" cy="823624"/>
          </a:xfrm>
        </p:spPr>
        <p:txBody>
          <a:bodyPr anchor="b"/>
          <a:lstStyle>
            <a:lvl1pPr algn="ctr">
              <a:defRPr sz="5400" b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1526400" y="3690032"/>
            <a:ext cx="9144000" cy="9360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1521714" y="1577285"/>
            <a:ext cx="9144000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9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00" y="2736318"/>
            <a:ext cx="9992210" cy="412125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1526400" y="2802714"/>
            <a:ext cx="9144000" cy="823624"/>
          </a:xfrm>
        </p:spPr>
        <p:txBody>
          <a:bodyPr anchor="b"/>
          <a:lstStyle>
            <a:lvl1pPr algn="ctr">
              <a:defRPr sz="5400" b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1526400" y="3690032"/>
            <a:ext cx="9144000" cy="9360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1521714" y="1577285"/>
            <a:ext cx="9144000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9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00" y="2736318"/>
            <a:ext cx="9992210" cy="412125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1526400" y="2802714"/>
            <a:ext cx="9144000" cy="823624"/>
          </a:xfrm>
        </p:spPr>
        <p:txBody>
          <a:bodyPr anchor="b"/>
          <a:lstStyle>
            <a:lvl1pPr algn="ctr">
              <a:defRPr sz="5400" b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1526400" y="3690032"/>
            <a:ext cx="9144000" cy="9360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1521714" y="1577285"/>
            <a:ext cx="9144000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9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00" y="2736318"/>
            <a:ext cx="9992210" cy="412125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1526400" y="2802714"/>
            <a:ext cx="9144000" cy="823624"/>
          </a:xfrm>
        </p:spPr>
        <p:txBody>
          <a:bodyPr anchor="b"/>
          <a:lstStyle>
            <a:lvl1pPr algn="ctr">
              <a:defRPr sz="5400" b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1526400" y="3690032"/>
            <a:ext cx="9144000" cy="9360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1521714" y="1577285"/>
            <a:ext cx="9144000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9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00" y="2736318"/>
            <a:ext cx="9992210" cy="412125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1526400" y="2802714"/>
            <a:ext cx="9144000" cy="823624"/>
          </a:xfrm>
        </p:spPr>
        <p:txBody>
          <a:bodyPr anchor="b"/>
          <a:lstStyle>
            <a:lvl1pPr algn="ctr">
              <a:defRPr sz="5400" b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1526400" y="3690032"/>
            <a:ext cx="9144000" cy="9360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1521714" y="1577285"/>
            <a:ext cx="9144000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0459" y="493910"/>
            <a:ext cx="8181541" cy="6364776"/>
          </a:xfrm>
          <a:prstGeom prst="rect">
            <a:avLst/>
          </a:prstGeom>
        </p:spPr>
      </p:pic>
      <p:pic>
        <p:nvPicPr>
          <p:cNvPr id="21" name="@svg_dot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770" y="658368"/>
            <a:ext cx="534924" cy="777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10"/>
            </p:custDataLst>
          </p:nvPr>
        </p:nvSpPr>
        <p:spPr>
          <a:xfrm>
            <a:off x="1078530" y="1656664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4964430" y="3782655"/>
            <a:ext cx="2743200" cy="504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image" Target="../media/image21.png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234.xml"/><Relationship Id="rId12" Type="http://schemas.openxmlformats.org/officeDocument/2006/relationships/theme" Target="../theme/theme10.xml"/><Relationship Id="rId11" Type="http://schemas.openxmlformats.org/officeDocument/2006/relationships/tags" Target="../tags/tag239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image" Target="../media/image21.png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244.xml"/><Relationship Id="rId12" Type="http://schemas.openxmlformats.org/officeDocument/2006/relationships/theme" Target="../theme/theme11.xml"/><Relationship Id="rId11" Type="http://schemas.openxmlformats.org/officeDocument/2006/relationships/tags" Target="../tags/tag249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tags" Target="../tags/tag263.xml"/><Relationship Id="rId8" Type="http://schemas.openxmlformats.org/officeDocument/2006/relationships/tags" Target="../tags/tag262.xml"/><Relationship Id="rId7" Type="http://schemas.openxmlformats.org/officeDocument/2006/relationships/image" Target="../media/image21.png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259.xml"/><Relationship Id="rId12" Type="http://schemas.openxmlformats.org/officeDocument/2006/relationships/theme" Target="../theme/theme12.xml"/><Relationship Id="rId11" Type="http://schemas.openxmlformats.org/officeDocument/2006/relationships/tags" Target="../tags/tag264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2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image" Target="../media/image21.png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269.xml"/><Relationship Id="rId12" Type="http://schemas.openxmlformats.org/officeDocument/2006/relationships/theme" Target="../theme/theme13.xml"/><Relationship Id="rId11" Type="http://schemas.openxmlformats.org/officeDocument/2006/relationships/tags" Target="../tags/tag274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image" Target="../media/image21.png"/><Relationship Id="rId6" Type="http://schemas.openxmlformats.org/officeDocument/2006/relationships/tags" Target="../tags/tag281.xml"/><Relationship Id="rId5" Type="http://schemas.openxmlformats.org/officeDocument/2006/relationships/tags" Target="../tags/tag280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279.xml"/><Relationship Id="rId12" Type="http://schemas.openxmlformats.org/officeDocument/2006/relationships/theme" Target="../theme/theme14.xml"/><Relationship Id="rId11" Type="http://schemas.openxmlformats.org/officeDocument/2006/relationships/tags" Target="../tags/tag284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4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tags" Target="../tags/tag298.xml"/><Relationship Id="rId8" Type="http://schemas.openxmlformats.org/officeDocument/2006/relationships/tags" Target="../tags/tag297.xml"/><Relationship Id="rId7" Type="http://schemas.openxmlformats.org/officeDocument/2006/relationships/image" Target="../media/image21.png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294.xml"/><Relationship Id="rId12" Type="http://schemas.openxmlformats.org/officeDocument/2006/relationships/theme" Target="../theme/theme15.xml"/><Relationship Id="rId11" Type="http://schemas.openxmlformats.org/officeDocument/2006/relationships/tags" Target="../tags/tag299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tags" Target="../tags/tag308.xml"/><Relationship Id="rId8" Type="http://schemas.openxmlformats.org/officeDocument/2006/relationships/tags" Target="../tags/tag307.xml"/><Relationship Id="rId7" Type="http://schemas.openxmlformats.org/officeDocument/2006/relationships/image" Target="../media/image21.png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304.xml"/><Relationship Id="rId12" Type="http://schemas.openxmlformats.org/officeDocument/2006/relationships/theme" Target="../theme/theme16.xml"/><Relationship Id="rId11" Type="http://schemas.openxmlformats.org/officeDocument/2006/relationships/tags" Target="../tags/tag309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tags" Target="../tags/tag323.xml"/><Relationship Id="rId8" Type="http://schemas.openxmlformats.org/officeDocument/2006/relationships/tags" Target="../tags/tag322.xml"/><Relationship Id="rId7" Type="http://schemas.openxmlformats.org/officeDocument/2006/relationships/image" Target="../media/image21.png"/><Relationship Id="rId6" Type="http://schemas.openxmlformats.org/officeDocument/2006/relationships/tags" Target="../tags/tag321.xml"/><Relationship Id="rId5" Type="http://schemas.openxmlformats.org/officeDocument/2006/relationships/tags" Target="../tags/tag320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319.xml"/><Relationship Id="rId12" Type="http://schemas.openxmlformats.org/officeDocument/2006/relationships/theme" Target="../theme/theme17.xml"/><Relationship Id="rId11" Type="http://schemas.openxmlformats.org/officeDocument/2006/relationships/tags" Target="../tags/tag324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tags" Target="../tags/tag333.xml"/><Relationship Id="rId8" Type="http://schemas.openxmlformats.org/officeDocument/2006/relationships/tags" Target="../tags/tag332.xml"/><Relationship Id="rId7" Type="http://schemas.openxmlformats.org/officeDocument/2006/relationships/image" Target="../media/image21.png"/><Relationship Id="rId6" Type="http://schemas.openxmlformats.org/officeDocument/2006/relationships/tags" Target="../tags/tag331.xml"/><Relationship Id="rId5" Type="http://schemas.openxmlformats.org/officeDocument/2006/relationships/tags" Target="../tags/tag330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329.xml"/><Relationship Id="rId12" Type="http://schemas.openxmlformats.org/officeDocument/2006/relationships/theme" Target="../theme/theme18.xml"/><Relationship Id="rId11" Type="http://schemas.openxmlformats.org/officeDocument/2006/relationships/tags" Target="../tags/tag334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8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tags" Target="../tags/tag343.xml"/><Relationship Id="rId8" Type="http://schemas.openxmlformats.org/officeDocument/2006/relationships/tags" Target="../tags/tag342.xml"/><Relationship Id="rId7" Type="http://schemas.openxmlformats.org/officeDocument/2006/relationships/image" Target="../media/image21.png"/><Relationship Id="rId6" Type="http://schemas.openxmlformats.org/officeDocument/2006/relationships/tags" Target="../tags/tag341.xml"/><Relationship Id="rId5" Type="http://schemas.openxmlformats.org/officeDocument/2006/relationships/tags" Target="../tags/tag340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339.xml"/><Relationship Id="rId12" Type="http://schemas.openxmlformats.org/officeDocument/2006/relationships/theme" Target="../theme/theme19.xml"/><Relationship Id="rId11" Type="http://schemas.openxmlformats.org/officeDocument/2006/relationships/tags" Target="../tags/tag344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144.xml"/><Relationship Id="rId20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43.xml"/><Relationship Id="rId18" Type="http://schemas.openxmlformats.org/officeDocument/2006/relationships/tags" Target="../tags/tag142.xml"/><Relationship Id="rId17" Type="http://schemas.openxmlformats.org/officeDocument/2006/relationships/image" Target="../media/image21.png"/><Relationship Id="rId16" Type="http://schemas.openxmlformats.org/officeDocument/2006/relationships/tags" Target="../tags/tag141.xml"/><Relationship Id="rId15" Type="http://schemas.openxmlformats.org/officeDocument/2006/relationships/tags" Target="../tags/tag140.xml"/><Relationship Id="rId14" Type="http://schemas.openxmlformats.org/officeDocument/2006/relationships/image" Target="../media/image20.svg"/><Relationship Id="rId13" Type="http://schemas.openxmlformats.org/officeDocument/2006/relationships/image" Target="../media/image1.png"/><Relationship Id="rId12" Type="http://schemas.openxmlformats.org/officeDocument/2006/relationships/tags" Target="../tags/tag13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tags" Target="../tags/tag357.xml"/><Relationship Id="rId8" Type="http://schemas.openxmlformats.org/officeDocument/2006/relationships/tags" Target="../tags/tag356.xml"/><Relationship Id="rId7" Type="http://schemas.openxmlformats.org/officeDocument/2006/relationships/image" Target="../media/image21.png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353.xml"/><Relationship Id="rId12" Type="http://schemas.openxmlformats.org/officeDocument/2006/relationships/theme" Target="../theme/theme20.xml"/><Relationship Id="rId11" Type="http://schemas.openxmlformats.org/officeDocument/2006/relationships/tags" Target="../tags/tag358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image" Target="../media/image21.png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154.xml"/><Relationship Id="rId12" Type="http://schemas.openxmlformats.org/officeDocument/2006/relationships/theme" Target="../theme/theme3.xml"/><Relationship Id="rId11" Type="http://schemas.openxmlformats.org/officeDocument/2006/relationships/tags" Target="../tags/tag159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image" Target="../media/image21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164.xml"/><Relationship Id="rId12" Type="http://schemas.openxmlformats.org/officeDocument/2006/relationships/theme" Target="../theme/theme4.xml"/><Relationship Id="rId11" Type="http://schemas.openxmlformats.org/officeDocument/2006/relationships/tags" Target="../tags/tag169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image" Target="../media/image21.png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174.xml"/><Relationship Id="rId12" Type="http://schemas.openxmlformats.org/officeDocument/2006/relationships/theme" Target="../theme/theme5.xml"/><Relationship Id="rId11" Type="http://schemas.openxmlformats.org/officeDocument/2006/relationships/tags" Target="../tags/tag179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image" Target="../media/image21.png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189.xml"/><Relationship Id="rId12" Type="http://schemas.openxmlformats.org/officeDocument/2006/relationships/theme" Target="../theme/theme6.xml"/><Relationship Id="rId11" Type="http://schemas.openxmlformats.org/officeDocument/2006/relationships/tags" Target="../tags/tag194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image" Target="../media/image21.png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199.xml"/><Relationship Id="rId12" Type="http://schemas.openxmlformats.org/officeDocument/2006/relationships/theme" Target="../theme/theme7.xml"/><Relationship Id="rId11" Type="http://schemas.openxmlformats.org/officeDocument/2006/relationships/tags" Target="../tags/tag204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image" Target="../media/image21.png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209.xml"/><Relationship Id="rId12" Type="http://schemas.openxmlformats.org/officeDocument/2006/relationships/theme" Target="../theme/theme8.xml"/><Relationship Id="rId11" Type="http://schemas.openxmlformats.org/officeDocument/2006/relationships/tags" Target="../tags/tag214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tags" Target="../tags/tag227.xml"/><Relationship Id="rId7" Type="http://schemas.openxmlformats.org/officeDocument/2006/relationships/image" Target="../media/image21.png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224.xml"/><Relationship Id="rId12" Type="http://schemas.openxmlformats.org/officeDocument/2006/relationships/theme" Target="../theme/theme9.xml"/><Relationship Id="rId11" Type="http://schemas.openxmlformats.org/officeDocument/2006/relationships/tags" Target="../tags/tag229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62.xml"/><Relationship Id="rId3" Type="http://schemas.openxmlformats.org/officeDocument/2006/relationships/tags" Target="../tags/tag361.xml"/><Relationship Id="rId2" Type="http://schemas.openxmlformats.org/officeDocument/2006/relationships/tags" Target="../tags/tag360.xml"/><Relationship Id="rId1" Type="http://schemas.openxmlformats.org/officeDocument/2006/relationships/tags" Target="../tags/tag35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65.xml"/><Relationship Id="rId8" Type="http://schemas.openxmlformats.org/officeDocument/2006/relationships/tags" Target="../tags/tag464.xml"/><Relationship Id="rId7" Type="http://schemas.openxmlformats.org/officeDocument/2006/relationships/tags" Target="../tags/tag463.xml"/><Relationship Id="rId6" Type="http://schemas.openxmlformats.org/officeDocument/2006/relationships/tags" Target="../tags/tag462.xml"/><Relationship Id="rId5" Type="http://schemas.openxmlformats.org/officeDocument/2006/relationships/tags" Target="../tags/tag461.xml"/><Relationship Id="rId4" Type="http://schemas.openxmlformats.org/officeDocument/2006/relationships/tags" Target="../tags/tag460.xml"/><Relationship Id="rId3" Type="http://schemas.openxmlformats.org/officeDocument/2006/relationships/tags" Target="../tags/tag459.xml"/><Relationship Id="rId24" Type="http://schemas.openxmlformats.org/officeDocument/2006/relationships/slideLayout" Target="../slideLayouts/slideLayout28.xml"/><Relationship Id="rId23" Type="http://schemas.openxmlformats.org/officeDocument/2006/relationships/tags" Target="../tags/tag473.xml"/><Relationship Id="rId22" Type="http://schemas.openxmlformats.org/officeDocument/2006/relationships/image" Target="../media/image32.svg"/><Relationship Id="rId21" Type="http://schemas.openxmlformats.org/officeDocument/2006/relationships/image" Target="../media/image31.png"/><Relationship Id="rId20" Type="http://schemas.openxmlformats.org/officeDocument/2006/relationships/tags" Target="../tags/tag472.xml"/><Relationship Id="rId2" Type="http://schemas.openxmlformats.org/officeDocument/2006/relationships/tags" Target="../tags/tag458.xml"/><Relationship Id="rId19" Type="http://schemas.openxmlformats.org/officeDocument/2006/relationships/image" Target="../media/image30.svg"/><Relationship Id="rId18" Type="http://schemas.openxmlformats.org/officeDocument/2006/relationships/image" Target="../media/image29.png"/><Relationship Id="rId17" Type="http://schemas.openxmlformats.org/officeDocument/2006/relationships/tags" Target="../tags/tag471.xml"/><Relationship Id="rId16" Type="http://schemas.openxmlformats.org/officeDocument/2006/relationships/image" Target="../media/image28.svg"/><Relationship Id="rId15" Type="http://schemas.openxmlformats.org/officeDocument/2006/relationships/image" Target="../media/image27.png"/><Relationship Id="rId14" Type="http://schemas.openxmlformats.org/officeDocument/2006/relationships/tags" Target="../tags/tag470.xml"/><Relationship Id="rId13" Type="http://schemas.openxmlformats.org/officeDocument/2006/relationships/tags" Target="../tags/tag469.xml"/><Relationship Id="rId12" Type="http://schemas.openxmlformats.org/officeDocument/2006/relationships/tags" Target="../tags/tag468.xml"/><Relationship Id="rId11" Type="http://schemas.openxmlformats.org/officeDocument/2006/relationships/tags" Target="../tags/tag467.xml"/><Relationship Id="rId10" Type="http://schemas.openxmlformats.org/officeDocument/2006/relationships/tags" Target="../tags/tag466.xml"/><Relationship Id="rId1" Type="http://schemas.openxmlformats.org/officeDocument/2006/relationships/tags" Target="../tags/tag45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tags" Target="../tags/tag477.xml"/><Relationship Id="rId3" Type="http://schemas.openxmlformats.org/officeDocument/2006/relationships/tags" Target="../tags/tag476.xml"/><Relationship Id="rId2" Type="http://schemas.openxmlformats.org/officeDocument/2006/relationships/tags" Target="../tags/tag475.xml"/><Relationship Id="rId1" Type="http://schemas.openxmlformats.org/officeDocument/2006/relationships/tags" Target="../tags/tag47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85.xml"/><Relationship Id="rId8" Type="http://schemas.openxmlformats.org/officeDocument/2006/relationships/tags" Target="../tags/tag484.xml"/><Relationship Id="rId7" Type="http://schemas.openxmlformats.org/officeDocument/2006/relationships/image" Target="../media/image33.jpeg"/><Relationship Id="rId6" Type="http://schemas.openxmlformats.org/officeDocument/2006/relationships/tags" Target="../tags/tag483.xml"/><Relationship Id="rId5" Type="http://schemas.openxmlformats.org/officeDocument/2006/relationships/tags" Target="../tags/tag482.xml"/><Relationship Id="rId4" Type="http://schemas.openxmlformats.org/officeDocument/2006/relationships/tags" Target="../tags/tag481.xml"/><Relationship Id="rId3" Type="http://schemas.openxmlformats.org/officeDocument/2006/relationships/tags" Target="../tags/tag480.xml"/><Relationship Id="rId2" Type="http://schemas.openxmlformats.org/officeDocument/2006/relationships/tags" Target="../tags/tag479.xml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491.xml"/><Relationship Id="rId16" Type="http://schemas.openxmlformats.org/officeDocument/2006/relationships/image" Target="../media/image35.jpeg"/><Relationship Id="rId15" Type="http://schemas.openxmlformats.org/officeDocument/2006/relationships/tags" Target="../tags/tag490.xml"/><Relationship Id="rId14" Type="http://schemas.openxmlformats.org/officeDocument/2006/relationships/tags" Target="../tags/tag489.xml"/><Relationship Id="rId13" Type="http://schemas.openxmlformats.org/officeDocument/2006/relationships/tags" Target="../tags/tag488.xml"/><Relationship Id="rId12" Type="http://schemas.openxmlformats.org/officeDocument/2006/relationships/image" Target="../media/image34.jpeg"/><Relationship Id="rId11" Type="http://schemas.openxmlformats.org/officeDocument/2006/relationships/tags" Target="../tags/tag487.xml"/><Relationship Id="rId10" Type="http://schemas.openxmlformats.org/officeDocument/2006/relationships/tags" Target="../tags/tag486.xml"/><Relationship Id="rId1" Type="http://schemas.openxmlformats.org/officeDocument/2006/relationships/tags" Target="../tags/tag47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99.xml"/><Relationship Id="rId8" Type="http://schemas.openxmlformats.org/officeDocument/2006/relationships/tags" Target="../tags/tag498.xml"/><Relationship Id="rId7" Type="http://schemas.openxmlformats.org/officeDocument/2006/relationships/tags" Target="../tags/tag497.xml"/><Relationship Id="rId6" Type="http://schemas.openxmlformats.org/officeDocument/2006/relationships/tags" Target="../tags/tag496.xml"/><Relationship Id="rId5" Type="http://schemas.openxmlformats.org/officeDocument/2006/relationships/tags" Target="../tags/tag495.xml"/><Relationship Id="rId4" Type="http://schemas.openxmlformats.org/officeDocument/2006/relationships/tags" Target="../tags/tag494.xml"/><Relationship Id="rId3" Type="http://schemas.openxmlformats.org/officeDocument/2006/relationships/image" Target="../media/image36.jpeg"/><Relationship Id="rId2" Type="http://schemas.openxmlformats.org/officeDocument/2006/relationships/tags" Target="../tags/tag493.xml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30.xml"/><Relationship Id="rId13" Type="http://schemas.openxmlformats.org/officeDocument/2006/relationships/tags" Target="../tags/tag503.xml"/><Relationship Id="rId12" Type="http://schemas.openxmlformats.org/officeDocument/2006/relationships/tags" Target="../tags/tag502.xml"/><Relationship Id="rId11" Type="http://schemas.openxmlformats.org/officeDocument/2006/relationships/tags" Target="../tags/tag501.xml"/><Relationship Id="rId10" Type="http://schemas.openxmlformats.org/officeDocument/2006/relationships/tags" Target="../tags/tag500.xml"/><Relationship Id="rId1" Type="http://schemas.openxmlformats.org/officeDocument/2006/relationships/tags" Target="../tags/tag49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10.xml"/><Relationship Id="rId8" Type="http://schemas.openxmlformats.org/officeDocument/2006/relationships/tags" Target="../tags/tag509.xml"/><Relationship Id="rId7" Type="http://schemas.openxmlformats.org/officeDocument/2006/relationships/image" Target="../media/image38.jpeg"/><Relationship Id="rId6" Type="http://schemas.openxmlformats.org/officeDocument/2006/relationships/tags" Target="../tags/tag508.xml"/><Relationship Id="rId5" Type="http://schemas.openxmlformats.org/officeDocument/2006/relationships/tags" Target="../tags/tag507.xml"/><Relationship Id="rId4" Type="http://schemas.openxmlformats.org/officeDocument/2006/relationships/image" Target="../media/image37.jpeg"/><Relationship Id="rId3" Type="http://schemas.openxmlformats.org/officeDocument/2006/relationships/tags" Target="../tags/tag506.xml"/><Relationship Id="rId20" Type="http://schemas.openxmlformats.org/officeDocument/2006/relationships/notesSlide" Target="../notesSlides/notesSlide6.xml"/><Relationship Id="rId2" Type="http://schemas.openxmlformats.org/officeDocument/2006/relationships/tags" Target="../tags/tag505.xml"/><Relationship Id="rId19" Type="http://schemas.openxmlformats.org/officeDocument/2006/relationships/slideLayout" Target="../slideLayouts/slideLayout31.xml"/><Relationship Id="rId18" Type="http://schemas.openxmlformats.org/officeDocument/2006/relationships/tags" Target="../tags/tag519.xml"/><Relationship Id="rId17" Type="http://schemas.openxmlformats.org/officeDocument/2006/relationships/tags" Target="../tags/tag518.xml"/><Relationship Id="rId16" Type="http://schemas.openxmlformats.org/officeDocument/2006/relationships/tags" Target="../tags/tag517.xml"/><Relationship Id="rId15" Type="http://schemas.openxmlformats.org/officeDocument/2006/relationships/tags" Target="../tags/tag516.xml"/><Relationship Id="rId14" Type="http://schemas.openxmlformats.org/officeDocument/2006/relationships/tags" Target="../tags/tag515.xml"/><Relationship Id="rId13" Type="http://schemas.openxmlformats.org/officeDocument/2006/relationships/tags" Target="../tags/tag514.xml"/><Relationship Id="rId12" Type="http://schemas.openxmlformats.org/officeDocument/2006/relationships/tags" Target="../tags/tag513.xml"/><Relationship Id="rId11" Type="http://schemas.openxmlformats.org/officeDocument/2006/relationships/tags" Target="../tags/tag512.xml"/><Relationship Id="rId10" Type="http://schemas.openxmlformats.org/officeDocument/2006/relationships/tags" Target="../tags/tag511.xml"/><Relationship Id="rId1" Type="http://schemas.openxmlformats.org/officeDocument/2006/relationships/tags" Target="../tags/tag504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2.xml"/><Relationship Id="rId4" Type="http://schemas.openxmlformats.org/officeDocument/2006/relationships/tags" Target="../tags/tag523.xml"/><Relationship Id="rId3" Type="http://schemas.openxmlformats.org/officeDocument/2006/relationships/tags" Target="../tags/tag522.xml"/><Relationship Id="rId2" Type="http://schemas.openxmlformats.org/officeDocument/2006/relationships/tags" Target="../tags/tag521.xml"/><Relationship Id="rId1" Type="http://schemas.openxmlformats.org/officeDocument/2006/relationships/tags" Target="../tags/tag52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531.xml"/><Relationship Id="rId8" Type="http://schemas.openxmlformats.org/officeDocument/2006/relationships/tags" Target="../tags/tag530.xml"/><Relationship Id="rId7" Type="http://schemas.openxmlformats.org/officeDocument/2006/relationships/tags" Target="../tags/tag529.xml"/><Relationship Id="rId6" Type="http://schemas.openxmlformats.org/officeDocument/2006/relationships/tags" Target="../tags/tag528.xml"/><Relationship Id="rId5" Type="http://schemas.openxmlformats.org/officeDocument/2006/relationships/tags" Target="../tags/tag527.xml"/><Relationship Id="rId4" Type="http://schemas.openxmlformats.org/officeDocument/2006/relationships/image" Target="../media/image39.jpeg"/><Relationship Id="rId3" Type="http://schemas.openxmlformats.org/officeDocument/2006/relationships/tags" Target="../tags/tag526.xml"/><Relationship Id="rId2" Type="http://schemas.openxmlformats.org/officeDocument/2006/relationships/tags" Target="../tags/tag525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534.xml"/><Relationship Id="rId11" Type="http://schemas.openxmlformats.org/officeDocument/2006/relationships/tags" Target="../tags/tag533.xml"/><Relationship Id="rId10" Type="http://schemas.openxmlformats.org/officeDocument/2006/relationships/tags" Target="../tags/tag532.xml"/><Relationship Id="rId1" Type="http://schemas.openxmlformats.org/officeDocument/2006/relationships/tags" Target="../tags/tag52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43.xml"/><Relationship Id="rId8" Type="http://schemas.openxmlformats.org/officeDocument/2006/relationships/tags" Target="../tags/tag542.xml"/><Relationship Id="rId7" Type="http://schemas.openxmlformats.org/officeDocument/2006/relationships/tags" Target="../tags/tag541.xml"/><Relationship Id="rId6" Type="http://schemas.openxmlformats.org/officeDocument/2006/relationships/tags" Target="../tags/tag540.xml"/><Relationship Id="rId5" Type="http://schemas.openxmlformats.org/officeDocument/2006/relationships/tags" Target="../tags/tag539.xml"/><Relationship Id="rId4" Type="http://schemas.openxmlformats.org/officeDocument/2006/relationships/tags" Target="../tags/tag538.xml"/><Relationship Id="rId3" Type="http://schemas.openxmlformats.org/officeDocument/2006/relationships/tags" Target="../tags/tag537.xml"/><Relationship Id="rId2" Type="http://schemas.openxmlformats.org/officeDocument/2006/relationships/tags" Target="../tags/tag536.xml"/><Relationship Id="rId19" Type="http://schemas.openxmlformats.org/officeDocument/2006/relationships/notesSlide" Target="../notesSlides/notesSlide7.xml"/><Relationship Id="rId18" Type="http://schemas.openxmlformats.org/officeDocument/2006/relationships/slideLayout" Target="../slideLayouts/slideLayout33.xml"/><Relationship Id="rId17" Type="http://schemas.openxmlformats.org/officeDocument/2006/relationships/tags" Target="../tags/tag548.xml"/><Relationship Id="rId16" Type="http://schemas.openxmlformats.org/officeDocument/2006/relationships/image" Target="../media/image42.jpeg"/><Relationship Id="rId15" Type="http://schemas.openxmlformats.org/officeDocument/2006/relationships/tags" Target="../tags/tag547.xml"/><Relationship Id="rId14" Type="http://schemas.openxmlformats.org/officeDocument/2006/relationships/image" Target="../media/image41.jpeg"/><Relationship Id="rId13" Type="http://schemas.openxmlformats.org/officeDocument/2006/relationships/tags" Target="../tags/tag546.xml"/><Relationship Id="rId12" Type="http://schemas.openxmlformats.org/officeDocument/2006/relationships/image" Target="../media/image40.jpeg"/><Relationship Id="rId11" Type="http://schemas.openxmlformats.org/officeDocument/2006/relationships/tags" Target="../tags/tag545.xml"/><Relationship Id="rId10" Type="http://schemas.openxmlformats.org/officeDocument/2006/relationships/tags" Target="../tags/tag544.xml"/><Relationship Id="rId1" Type="http://schemas.openxmlformats.org/officeDocument/2006/relationships/tags" Target="../tags/tag535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557.xml"/><Relationship Id="rId8" Type="http://schemas.openxmlformats.org/officeDocument/2006/relationships/tags" Target="../tags/tag556.xml"/><Relationship Id="rId7" Type="http://schemas.openxmlformats.org/officeDocument/2006/relationships/tags" Target="../tags/tag555.xml"/><Relationship Id="rId6" Type="http://schemas.openxmlformats.org/officeDocument/2006/relationships/tags" Target="../tags/tag554.xml"/><Relationship Id="rId5" Type="http://schemas.openxmlformats.org/officeDocument/2006/relationships/tags" Target="../tags/tag553.xml"/><Relationship Id="rId4" Type="http://schemas.openxmlformats.org/officeDocument/2006/relationships/tags" Target="../tags/tag552.xml"/><Relationship Id="rId3" Type="http://schemas.openxmlformats.org/officeDocument/2006/relationships/tags" Target="../tags/tag551.xml"/><Relationship Id="rId28" Type="http://schemas.openxmlformats.org/officeDocument/2006/relationships/notesSlide" Target="../notesSlides/notesSlide8.xml"/><Relationship Id="rId27" Type="http://schemas.openxmlformats.org/officeDocument/2006/relationships/slideLayout" Target="../slideLayouts/slideLayout34.xml"/><Relationship Id="rId26" Type="http://schemas.openxmlformats.org/officeDocument/2006/relationships/tags" Target="../tags/tag568.xml"/><Relationship Id="rId25" Type="http://schemas.openxmlformats.org/officeDocument/2006/relationships/image" Target="../media/image48.svg"/><Relationship Id="rId24" Type="http://schemas.openxmlformats.org/officeDocument/2006/relationships/image" Target="../media/image47.png"/><Relationship Id="rId23" Type="http://schemas.openxmlformats.org/officeDocument/2006/relationships/tags" Target="../tags/tag567.xml"/><Relationship Id="rId22" Type="http://schemas.openxmlformats.org/officeDocument/2006/relationships/image" Target="../media/image46.svg"/><Relationship Id="rId21" Type="http://schemas.openxmlformats.org/officeDocument/2006/relationships/image" Target="../media/image45.png"/><Relationship Id="rId20" Type="http://schemas.openxmlformats.org/officeDocument/2006/relationships/tags" Target="../tags/tag566.xml"/><Relationship Id="rId2" Type="http://schemas.openxmlformats.org/officeDocument/2006/relationships/tags" Target="../tags/tag550.xml"/><Relationship Id="rId19" Type="http://schemas.openxmlformats.org/officeDocument/2006/relationships/image" Target="../media/image44.svg"/><Relationship Id="rId18" Type="http://schemas.openxmlformats.org/officeDocument/2006/relationships/image" Target="../media/image43.png"/><Relationship Id="rId17" Type="http://schemas.openxmlformats.org/officeDocument/2006/relationships/tags" Target="../tags/tag565.xml"/><Relationship Id="rId16" Type="http://schemas.openxmlformats.org/officeDocument/2006/relationships/tags" Target="../tags/tag564.xml"/><Relationship Id="rId15" Type="http://schemas.openxmlformats.org/officeDocument/2006/relationships/tags" Target="../tags/tag563.xml"/><Relationship Id="rId14" Type="http://schemas.openxmlformats.org/officeDocument/2006/relationships/tags" Target="../tags/tag562.xml"/><Relationship Id="rId13" Type="http://schemas.openxmlformats.org/officeDocument/2006/relationships/tags" Target="../tags/tag561.xml"/><Relationship Id="rId12" Type="http://schemas.openxmlformats.org/officeDocument/2006/relationships/tags" Target="../tags/tag560.xml"/><Relationship Id="rId11" Type="http://schemas.openxmlformats.org/officeDocument/2006/relationships/tags" Target="../tags/tag559.xml"/><Relationship Id="rId10" Type="http://schemas.openxmlformats.org/officeDocument/2006/relationships/tags" Target="../tags/tag558.xml"/><Relationship Id="rId1" Type="http://schemas.openxmlformats.org/officeDocument/2006/relationships/tags" Target="../tags/tag549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5.xml"/><Relationship Id="rId4" Type="http://schemas.openxmlformats.org/officeDocument/2006/relationships/tags" Target="../tags/tag572.xml"/><Relationship Id="rId3" Type="http://schemas.openxmlformats.org/officeDocument/2006/relationships/tags" Target="../tags/tag571.xml"/><Relationship Id="rId2" Type="http://schemas.openxmlformats.org/officeDocument/2006/relationships/tags" Target="../tags/tag570.xml"/><Relationship Id="rId1" Type="http://schemas.openxmlformats.org/officeDocument/2006/relationships/tags" Target="../tags/tag56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71.xml"/><Relationship Id="rId8" Type="http://schemas.openxmlformats.org/officeDocument/2006/relationships/tags" Target="../tags/tag370.xml"/><Relationship Id="rId7" Type="http://schemas.openxmlformats.org/officeDocument/2006/relationships/tags" Target="../tags/tag369.xml"/><Relationship Id="rId6" Type="http://schemas.openxmlformats.org/officeDocument/2006/relationships/tags" Target="../tags/tag368.xml"/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3" Type="http://schemas.openxmlformats.org/officeDocument/2006/relationships/tags" Target="../tags/tag365.xml"/><Relationship Id="rId21" Type="http://schemas.openxmlformats.org/officeDocument/2006/relationships/slideLayout" Target="../slideLayouts/slideLayout14.xml"/><Relationship Id="rId20" Type="http://schemas.openxmlformats.org/officeDocument/2006/relationships/tags" Target="../tags/tag382.xml"/><Relationship Id="rId2" Type="http://schemas.openxmlformats.org/officeDocument/2006/relationships/tags" Target="../tags/tag364.xml"/><Relationship Id="rId19" Type="http://schemas.openxmlformats.org/officeDocument/2006/relationships/tags" Target="../tags/tag381.xml"/><Relationship Id="rId18" Type="http://schemas.openxmlformats.org/officeDocument/2006/relationships/tags" Target="../tags/tag380.xml"/><Relationship Id="rId17" Type="http://schemas.openxmlformats.org/officeDocument/2006/relationships/tags" Target="../tags/tag379.xml"/><Relationship Id="rId16" Type="http://schemas.openxmlformats.org/officeDocument/2006/relationships/tags" Target="../tags/tag378.xml"/><Relationship Id="rId15" Type="http://schemas.openxmlformats.org/officeDocument/2006/relationships/tags" Target="../tags/tag377.xml"/><Relationship Id="rId14" Type="http://schemas.openxmlformats.org/officeDocument/2006/relationships/tags" Target="../tags/tag376.xml"/><Relationship Id="rId13" Type="http://schemas.openxmlformats.org/officeDocument/2006/relationships/tags" Target="../tags/tag375.xml"/><Relationship Id="rId12" Type="http://schemas.openxmlformats.org/officeDocument/2006/relationships/tags" Target="../tags/tag374.xml"/><Relationship Id="rId11" Type="http://schemas.openxmlformats.org/officeDocument/2006/relationships/tags" Target="../tags/tag373.xml"/><Relationship Id="rId10" Type="http://schemas.openxmlformats.org/officeDocument/2006/relationships/tags" Target="../tags/tag372.xml"/><Relationship Id="rId1" Type="http://schemas.openxmlformats.org/officeDocument/2006/relationships/tags" Target="../tags/tag36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580.xml"/><Relationship Id="rId8" Type="http://schemas.openxmlformats.org/officeDocument/2006/relationships/tags" Target="../tags/tag579.xml"/><Relationship Id="rId7" Type="http://schemas.openxmlformats.org/officeDocument/2006/relationships/tags" Target="../tags/tag578.xml"/><Relationship Id="rId6" Type="http://schemas.openxmlformats.org/officeDocument/2006/relationships/image" Target="../media/image49.jpeg"/><Relationship Id="rId5" Type="http://schemas.openxmlformats.org/officeDocument/2006/relationships/tags" Target="../tags/tag577.xml"/><Relationship Id="rId4" Type="http://schemas.openxmlformats.org/officeDocument/2006/relationships/tags" Target="../tags/tag576.xml"/><Relationship Id="rId3" Type="http://schemas.openxmlformats.org/officeDocument/2006/relationships/tags" Target="../tags/tag575.x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589.xml"/><Relationship Id="rId2" Type="http://schemas.openxmlformats.org/officeDocument/2006/relationships/tags" Target="../tags/tag574.xml"/><Relationship Id="rId19" Type="http://schemas.openxmlformats.org/officeDocument/2006/relationships/tags" Target="../tags/tag588.xml"/><Relationship Id="rId18" Type="http://schemas.openxmlformats.org/officeDocument/2006/relationships/tags" Target="../tags/tag587.xml"/><Relationship Id="rId17" Type="http://schemas.openxmlformats.org/officeDocument/2006/relationships/tags" Target="../tags/tag586.xml"/><Relationship Id="rId16" Type="http://schemas.openxmlformats.org/officeDocument/2006/relationships/image" Target="../media/image51.jpeg"/><Relationship Id="rId15" Type="http://schemas.openxmlformats.org/officeDocument/2006/relationships/tags" Target="../tags/tag585.xml"/><Relationship Id="rId14" Type="http://schemas.openxmlformats.org/officeDocument/2006/relationships/tags" Target="../tags/tag584.xml"/><Relationship Id="rId13" Type="http://schemas.openxmlformats.org/officeDocument/2006/relationships/tags" Target="../tags/tag583.xml"/><Relationship Id="rId12" Type="http://schemas.openxmlformats.org/officeDocument/2006/relationships/tags" Target="../tags/tag582.xml"/><Relationship Id="rId11" Type="http://schemas.openxmlformats.org/officeDocument/2006/relationships/image" Target="../media/image50.jpeg"/><Relationship Id="rId10" Type="http://schemas.openxmlformats.org/officeDocument/2006/relationships/tags" Target="../tags/tag581.xml"/><Relationship Id="rId1" Type="http://schemas.openxmlformats.org/officeDocument/2006/relationships/tags" Target="../tags/tag573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596.xml"/><Relationship Id="rId8" Type="http://schemas.openxmlformats.org/officeDocument/2006/relationships/tags" Target="../tags/tag595.xml"/><Relationship Id="rId7" Type="http://schemas.openxmlformats.org/officeDocument/2006/relationships/tags" Target="../tags/tag594.xml"/><Relationship Id="rId6" Type="http://schemas.openxmlformats.org/officeDocument/2006/relationships/tags" Target="../tags/tag593.xml"/><Relationship Id="rId5" Type="http://schemas.openxmlformats.org/officeDocument/2006/relationships/tags" Target="../tags/tag592.xml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tags" Target="../tags/tag591.xml"/><Relationship Id="rId15" Type="http://schemas.openxmlformats.org/officeDocument/2006/relationships/slideLayout" Target="../slideLayouts/slideLayout36.xml"/><Relationship Id="rId14" Type="http://schemas.openxmlformats.org/officeDocument/2006/relationships/tags" Target="../tags/tag601.xml"/><Relationship Id="rId13" Type="http://schemas.openxmlformats.org/officeDocument/2006/relationships/tags" Target="../tags/tag600.xml"/><Relationship Id="rId12" Type="http://schemas.openxmlformats.org/officeDocument/2006/relationships/tags" Target="../tags/tag599.xml"/><Relationship Id="rId11" Type="http://schemas.openxmlformats.org/officeDocument/2006/relationships/tags" Target="../tags/tag598.xml"/><Relationship Id="rId10" Type="http://schemas.openxmlformats.org/officeDocument/2006/relationships/tags" Target="../tags/tag597.xml"/><Relationship Id="rId1" Type="http://schemas.openxmlformats.org/officeDocument/2006/relationships/tags" Target="../tags/tag59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607.xml"/><Relationship Id="rId8" Type="http://schemas.openxmlformats.org/officeDocument/2006/relationships/tags" Target="../tags/tag606.xml"/><Relationship Id="rId7" Type="http://schemas.openxmlformats.org/officeDocument/2006/relationships/image" Target="../media/image56.jpeg"/><Relationship Id="rId6" Type="http://schemas.openxmlformats.org/officeDocument/2006/relationships/tags" Target="../tags/tag605.xml"/><Relationship Id="rId5" Type="http://schemas.openxmlformats.org/officeDocument/2006/relationships/image" Target="../media/image55.jpeg"/><Relationship Id="rId4" Type="http://schemas.openxmlformats.org/officeDocument/2006/relationships/tags" Target="../tags/tag604.xml"/><Relationship Id="rId3" Type="http://schemas.openxmlformats.org/officeDocument/2006/relationships/image" Target="../media/image54.jpeg"/><Relationship Id="rId2" Type="http://schemas.openxmlformats.org/officeDocument/2006/relationships/tags" Target="../tags/tag603.xml"/><Relationship Id="rId19" Type="http://schemas.openxmlformats.org/officeDocument/2006/relationships/notesSlide" Target="../notesSlides/notesSlide9.xml"/><Relationship Id="rId18" Type="http://schemas.openxmlformats.org/officeDocument/2006/relationships/slideLayout" Target="../slideLayouts/slideLayout36.xml"/><Relationship Id="rId17" Type="http://schemas.openxmlformats.org/officeDocument/2006/relationships/tags" Target="../tags/tag615.xml"/><Relationship Id="rId16" Type="http://schemas.openxmlformats.org/officeDocument/2006/relationships/tags" Target="../tags/tag614.xml"/><Relationship Id="rId15" Type="http://schemas.openxmlformats.org/officeDocument/2006/relationships/tags" Target="../tags/tag613.xml"/><Relationship Id="rId14" Type="http://schemas.openxmlformats.org/officeDocument/2006/relationships/tags" Target="../tags/tag612.xml"/><Relationship Id="rId13" Type="http://schemas.openxmlformats.org/officeDocument/2006/relationships/tags" Target="../tags/tag611.xml"/><Relationship Id="rId12" Type="http://schemas.openxmlformats.org/officeDocument/2006/relationships/tags" Target="../tags/tag610.xml"/><Relationship Id="rId11" Type="http://schemas.openxmlformats.org/officeDocument/2006/relationships/tags" Target="../tags/tag609.xml"/><Relationship Id="rId10" Type="http://schemas.openxmlformats.org/officeDocument/2006/relationships/tags" Target="../tags/tag608.xml"/><Relationship Id="rId1" Type="http://schemas.openxmlformats.org/officeDocument/2006/relationships/tags" Target="../tags/tag60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7.xml"/><Relationship Id="rId4" Type="http://schemas.openxmlformats.org/officeDocument/2006/relationships/tags" Target="../tags/tag619.xml"/><Relationship Id="rId3" Type="http://schemas.openxmlformats.org/officeDocument/2006/relationships/tags" Target="../tags/tag618.xml"/><Relationship Id="rId2" Type="http://schemas.openxmlformats.org/officeDocument/2006/relationships/tags" Target="../tags/tag617.xml"/><Relationship Id="rId1" Type="http://schemas.openxmlformats.org/officeDocument/2006/relationships/tags" Target="../tags/tag616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628.xml"/><Relationship Id="rId8" Type="http://schemas.openxmlformats.org/officeDocument/2006/relationships/tags" Target="../tags/tag627.xml"/><Relationship Id="rId7" Type="http://schemas.openxmlformats.org/officeDocument/2006/relationships/tags" Target="../tags/tag626.xml"/><Relationship Id="rId6" Type="http://schemas.openxmlformats.org/officeDocument/2006/relationships/tags" Target="../tags/tag625.xml"/><Relationship Id="rId5" Type="http://schemas.openxmlformats.org/officeDocument/2006/relationships/tags" Target="../tags/tag624.xml"/><Relationship Id="rId4" Type="http://schemas.openxmlformats.org/officeDocument/2006/relationships/tags" Target="../tags/tag623.xml"/><Relationship Id="rId3" Type="http://schemas.openxmlformats.org/officeDocument/2006/relationships/tags" Target="../tags/tag622.xml"/><Relationship Id="rId2" Type="http://schemas.openxmlformats.org/officeDocument/2006/relationships/tags" Target="../tags/tag621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620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637.xml"/><Relationship Id="rId8" Type="http://schemas.openxmlformats.org/officeDocument/2006/relationships/tags" Target="../tags/tag636.xml"/><Relationship Id="rId7" Type="http://schemas.openxmlformats.org/officeDocument/2006/relationships/tags" Target="../tags/tag635.xml"/><Relationship Id="rId6" Type="http://schemas.openxmlformats.org/officeDocument/2006/relationships/tags" Target="../tags/tag634.xml"/><Relationship Id="rId5" Type="http://schemas.openxmlformats.org/officeDocument/2006/relationships/tags" Target="../tags/tag633.xml"/><Relationship Id="rId4" Type="http://schemas.openxmlformats.org/officeDocument/2006/relationships/tags" Target="../tags/tag632.xml"/><Relationship Id="rId3" Type="http://schemas.openxmlformats.org/officeDocument/2006/relationships/tags" Target="../tags/tag631.xml"/><Relationship Id="rId2" Type="http://schemas.openxmlformats.org/officeDocument/2006/relationships/tags" Target="../tags/tag630.xml"/><Relationship Id="rId19" Type="http://schemas.openxmlformats.org/officeDocument/2006/relationships/notesSlide" Target="../notesSlides/notesSlide11.xml"/><Relationship Id="rId18" Type="http://schemas.openxmlformats.org/officeDocument/2006/relationships/slideLayout" Target="../slideLayouts/slideLayout38.xml"/><Relationship Id="rId17" Type="http://schemas.openxmlformats.org/officeDocument/2006/relationships/tags" Target="../tags/tag645.xml"/><Relationship Id="rId16" Type="http://schemas.openxmlformats.org/officeDocument/2006/relationships/tags" Target="../tags/tag644.xml"/><Relationship Id="rId15" Type="http://schemas.openxmlformats.org/officeDocument/2006/relationships/tags" Target="../tags/tag643.xml"/><Relationship Id="rId14" Type="http://schemas.openxmlformats.org/officeDocument/2006/relationships/tags" Target="../tags/tag642.xml"/><Relationship Id="rId13" Type="http://schemas.openxmlformats.org/officeDocument/2006/relationships/tags" Target="../tags/tag641.xml"/><Relationship Id="rId12" Type="http://schemas.openxmlformats.org/officeDocument/2006/relationships/tags" Target="../tags/tag640.xml"/><Relationship Id="rId11" Type="http://schemas.openxmlformats.org/officeDocument/2006/relationships/tags" Target="../tags/tag639.xml"/><Relationship Id="rId10" Type="http://schemas.openxmlformats.org/officeDocument/2006/relationships/tags" Target="../tags/tag638.xml"/><Relationship Id="rId1" Type="http://schemas.openxmlformats.org/officeDocument/2006/relationships/tags" Target="../tags/tag629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654.xml"/><Relationship Id="rId8" Type="http://schemas.openxmlformats.org/officeDocument/2006/relationships/tags" Target="../tags/tag653.xml"/><Relationship Id="rId7" Type="http://schemas.openxmlformats.org/officeDocument/2006/relationships/tags" Target="../tags/tag652.xml"/><Relationship Id="rId6" Type="http://schemas.openxmlformats.org/officeDocument/2006/relationships/tags" Target="../tags/tag651.xml"/><Relationship Id="rId5" Type="http://schemas.openxmlformats.org/officeDocument/2006/relationships/tags" Target="../tags/tag650.xml"/><Relationship Id="rId4" Type="http://schemas.openxmlformats.org/officeDocument/2006/relationships/tags" Target="../tags/tag649.xml"/><Relationship Id="rId3" Type="http://schemas.openxmlformats.org/officeDocument/2006/relationships/tags" Target="../tags/tag648.xml"/><Relationship Id="rId2" Type="http://schemas.openxmlformats.org/officeDocument/2006/relationships/tags" Target="../tags/tag647.xml"/><Relationship Id="rId15" Type="http://schemas.openxmlformats.org/officeDocument/2006/relationships/slideLayout" Target="../slideLayouts/slideLayout39.xml"/><Relationship Id="rId14" Type="http://schemas.openxmlformats.org/officeDocument/2006/relationships/tags" Target="../tags/tag659.xml"/><Relationship Id="rId13" Type="http://schemas.openxmlformats.org/officeDocument/2006/relationships/tags" Target="../tags/tag658.xml"/><Relationship Id="rId12" Type="http://schemas.openxmlformats.org/officeDocument/2006/relationships/tags" Target="../tags/tag657.xml"/><Relationship Id="rId11" Type="http://schemas.openxmlformats.org/officeDocument/2006/relationships/tags" Target="../tags/tag656.xml"/><Relationship Id="rId10" Type="http://schemas.openxmlformats.org/officeDocument/2006/relationships/tags" Target="../tags/tag655.xml"/><Relationship Id="rId1" Type="http://schemas.openxmlformats.org/officeDocument/2006/relationships/tags" Target="../tags/tag646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0.xml"/><Relationship Id="rId3" Type="http://schemas.openxmlformats.org/officeDocument/2006/relationships/tags" Target="../tags/tag662.xml"/><Relationship Id="rId2" Type="http://schemas.openxmlformats.org/officeDocument/2006/relationships/tags" Target="../tags/tag661.xml"/><Relationship Id="rId1" Type="http://schemas.openxmlformats.org/officeDocument/2006/relationships/tags" Target="../tags/tag66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" Type="http://schemas.openxmlformats.org/officeDocument/2006/relationships/tags" Target="../tags/tag38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jpeg"/><Relationship Id="rId8" Type="http://schemas.openxmlformats.org/officeDocument/2006/relationships/tags" Target="../tags/tag394.xml"/><Relationship Id="rId7" Type="http://schemas.openxmlformats.org/officeDocument/2006/relationships/tags" Target="../tags/tag393.xml"/><Relationship Id="rId6" Type="http://schemas.openxmlformats.org/officeDocument/2006/relationships/tags" Target="../tags/tag392.xml"/><Relationship Id="rId5" Type="http://schemas.openxmlformats.org/officeDocument/2006/relationships/tags" Target="../tags/tag391.xml"/><Relationship Id="rId4" Type="http://schemas.openxmlformats.org/officeDocument/2006/relationships/tags" Target="../tags/tag390.xml"/><Relationship Id="rId3" Type="http://schemas.openxmlformats.org/officeDocument/2006/relationships/tags" Target="../tags/tag389.xml"/><Relationship Id="rId2" Type="http://schemas.openxmlformats.org/officeDocument/2006/relationships/tags" Target="../tags/tag388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400.xml"/><Relationship Id="rId16" Type="http://schemas.openxmlformats.org/officeDocument/2006/relationships/tags" Target="../tags/tag399.xml"/><Relationship Id="rId15" Type="http://schemas.openxmlformats.org/officeDocument/2006/relationships/tags" Target="../tags/tag398.xml"/><Relationship Id="rId14" Type="http://schemas.openxmlformats.org/officeDocument/2006/relationships/tags" Target="../tags/tag397.xml"/><Relationship Id="rId13" Type="http://schemas.openxmlformats.org/officeDocument/2006/relationships/image" Target="../media/image25.jpeg"/><Relationship Id="rId12" Type="http://schemas.openxmlformats.org/officeDocument/2006/relationships/tags" Target="../tags/tag396.xml"/><Relationship Id="rId11" Type="http://schemas.openxmlformats.org/officeDocument/2006/relationships/image" Target="../media/image24.jpeg"/><Relationship Id="rId10" Type="http://schemas.openxmlformats.org/officeDocument/2006/relationships/tags" Target="../tags/tag395.xml"/><Relationship Id="rId1" Type="http://schemas.openxmlformats.org/officeDocument/2006/relationships/tags" Target="../tags/tag38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08.xml"/><Relationship Id="rId8" Type="http://schemas.openxmlformats.org/officeDocument/2006/relationships/tags" Target="../tags/tag407.xml"/><Relationship Id="rId7" Type="http://schemas.openxmlformats.org/officeDocument/2006/relationships/tags" Target="../tags/tag406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4" Type="http://schemas.openxmlformats.org/officeDocument/2006/relationships/tags" Target="../tags/tag403.xml"/><Relationship Id="rId3" Type="http://schemas.openxmlformats.org/officeDocument/2006/relationships/image" Target="../media/image26.jpeg"/><Relationship Id="rId2" Type="http://schemas.openxmlformats.org/officeDocument/2006/relationships/tags" Target="../tags/tag402.xml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24.xml"/><Relationship Id="rId13" Type="http://schemas.openxmlformats.org/officeDocument/2006/relationships/tags" Target="../tags/tag412.xml"/><Relationship Id="rId12" Type="http://schemas.openxmlformats.org/officeDocument/2006/relationships/tags" Target="../tags/tag411.xml"/><Relationship Id="rId11" Type="http://schemas.openxmlformats.org/officeDocument/2006/relationships/tags" Target="../tags/tag410.xml"/><Relationship Id="rId10" Type="http://schemas.openxmlformats.org/officeDocument/2006/relationships/tags" Target="../tags/tag409.xml"/><Relationship Id="rId1" Type="http://schemas.openxmlformats.org/officeDocument/2006/relationships/tags" Target="../tags/tag40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21.xml"/><Relationship Id="rId8" Type="http://schemas.openxmlformats.org/officeDocument/2006/relationships/tags" Target="../tags/tag420.xml"/><Relationship Id="rId7" Type="http://schemas.openxmlformats.org/officeDocument/2006/relationships/tags" Target="../tags/tag419.xml"/><Relationship Id="rId6" Type="http://schemas.openxmlformats.org/officeDocument/2006/relationships/tags" Target="../tags/tag418.xml"/><Relationship Id="rId5" Type="http://schemas.openxmlformats.org/officeDocument/2006/relationships/tags" Target="../tags/tag417.xml"/><Relationship Id="rId4" Type="http://schemas.openxmlformats.org/officeDocument/2006/relationships/tags" Target="../tags/tag416.xml"/><Relationship Id="rId3" Type="http://schemas.openxmlformats.org/officeDocument/2006/relationships/tags" Target="../tags/tag415.xml"/><Relationship Id="rId2" Type="http://schemas.openxmlformats.org/officeDocument/2006/relationships/tags" Target="../tags/tag414.xml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25.xml"/><Relationship Id="rId17" Type="http://schemas.openxmlformats.org/officeDocument/2006/relationships/tags" Target="../tags/tag429.xml"/><Relationship Id="rId16" Type="http://schemas.openxmlformats.org/officeDocument/2006/relationships/tags" Target="../tags/tag428.xml"/><Relationship Id="rId15" Type="http://schemas.openxmlformats.org/officeDocument/2006/relationships/tags" Target="../tags/tag427.xml"/><Relationship Id="rId14" Type="http://schemas.openxmlformats.org/officeDocument/2006/relationships/tags" Target="../tags/tag426.xml"/><Relationship Id="rId13" Type="http://schemas.openxmlformats.org/officeDocument/2006/relationships/tags" Target="../tags/tag425.xml"/><Relationship Id="rId12" Type="http://schemas.openxmlformats.org/officeDocument/2006/relationships/tags" Target="../tags/tag424.xml"/><Relationship Id="rId11" Type="http://schemas.openxmlformats.org/officeDocument/2006/relationships/tags" Target="../tags/tag423.xml"/><Relationship Id="rId10" Type="http://schemas.openxmlformats.org/officeDocument/2006/relationships/tags" Target="../tags/tag422.xml"/><Relationship Id="rId1" Type="http://schemas.openxmlformats.org/officeDocument/2006/relationships/tags" Target="../tags/tag413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tags" Target="../tags/tag433.xml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" Type="http://schemas.openxmlformats.org/officeDocument/2006/relationships/tags" Target="../tags/tag43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42.xml"/><Relationship Id="rId8" Type="http://schemas.openxmlformats.org/officeDocument/2006/relationships/tags" Target="../tags/tag441.xml"/><Relationship Id="rId7" Type="http://schemas.openxmlformats.org/officeDocument/2006/relationships/tags" Target="../tags/tag440.xml"/><Relationship Id="rId6" Type="http://schemas.openxmlformats.org/officeDocument/2006/relationships/tags" Target="../tags/tag439.xml"/><Relationship Id="rId5" Type="http://schemas.openxmlformats.org/officeDocument/2006/relationships/tags" Target="../tags/tag438.xml"/><Relationship Id="rId4" Type="http://schemas.openxmlformats.org/officeDocument/2006/relationships/tags" Target="../tags/tag437.xml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43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51.xml"/><Relationship Id="rId8" Type="http://schemas.openxmlformats.org/officeDocument/2006/relationships/tags" Target="../tags/tag450.xml"/><Relationship Id="rId7" Type="http://schemas.openxmlformats.org/officeDocument/2006/relationships/tags" Target="../tags/tag449.xml"/><Relationship Id="rId6" Type="http://schemas.openxmlformats.org/officeDocument/2006/relationships/tags" Target="../tags/tag448.xml"/><Relationship Id="rId5" Type="http://schemas.openxmlformats.org/officeDocument/2006/relationships/tags" Target="../tags/tag447.xml"/><Relationship Id="rId4" Type="http://schemas.openxmlformats.org/officeDocument/2006/relationships/tags" Target="../tags/tag446.xml"/><Relationship Id="rId3" Type="http://schemas.openxmlformats.org/officeDocument/2006/relationships/tags" Target="../tags/tag445.xml"/><Relationship Id="rId2" Type="http://schemas.openxmlformats.org/officeDocument/2006/relationships/tags" Target="../tags/tag444.xml"/><Relationship Id="rId15" Type="http://schemas.openxmlformats.org/officeDocument/2006/relationships/slideLayout" Target="../slideLayouts/slideLayout27.xml"/><Relationship Id="rId14" Type="http://schemas.openxmlformats.org/officeDocument/2006/relationships/tags" Target="../tags/tag456.xml"/><Relationship Id="rId13" Type="http://schemas.openxmlformats.org/officeDocument/2006/relationships/tags" Target="../tags/tag455.xml"/><Relationship Id="rId12" Type="http://schemas.openxmlformats.org/officeDocument/2006/relationships/tags" Target="../tags/tag454.xml"/><Relationship Id="rId11" Type="http://schemas.openxmlformats.org/officeDocument/2006/relationships/tags" Target="../tags/tag453.xml"/><Relationship Id="rId10" Type="http://schemas.openxmlformats.org/officeDocument/2006/relationships/tags" Target="../tags/tag452.xml"/><Relationship Id="rId1" Type="http://schemas.openxmlformats.org/officeDocument/2006/relationships/tags" Target="../tags/tag4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1656000"/>
            <a:ext cx="7838372" cy="1800000"/>
          </a:xfrm>
        </p:spPr>
        <p:txBody>
          <a:bodyPr>
            <a:normAutofit/>
          </a:bodyPr>
          <a:lstStyle/>
          <a:p>
            <a:r>
              <a:rPr lang="zh-CN" altLang="en-US" dirty="0"/>
              <a:t>东莞市介绍</a:t>
            </a:r>
            <a:endParaRPr lang="zh-CN" altLang="en-US" dirty="0"/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833755" y="3600000"/>
            <a:ext cx="7838372" cy="381714"/>
          </a:xfrm>
        </p:spPr>
        <p:txBody>
          <a:bodyPr>
            <a:normAutofit/>
          </a:bodyPr>
          <a:lstStyle/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833629" y="4298378"/>
            <a:ext cx="7838372" cy="504000"/>
          </a:xfrm>
        </p:spPr>
        <p:txBody>
          <a:bodyPr/>
          <a:lstStyle/>
          <a:p>
            <a:r>
              <a:rPr lang="zh-CN" altLang="en-US" dirty="0"/>
              <a:t>汇报人：李宏</a:t>
            </a:r>
            <a:r>
              <a:rPr lang="zh-CN" altLang="en-US" dirty="0"/>
              <a:t>骏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语言与方言</a:t>
            </a:r>
            <a:endParaRPr lang="zh-CN" altLang="en-US">
              <a:sym typeface="+mn-ea"/>
            </a:endParaRPr>
          </a:p>
        </p:txBody>
      </p:sp>
      <p:sp>
        <p:nvSpPr>
          <p:cNvPr id="4" name="任意多边形 3"/>
          <p:cNvSpPr/>
          <p:nvPr>
            <p:custDataLst>
              <p:tags r:id="rId2"/>
            </p:custDataLst>
          </p:nvPr>
        </p:nvSpPr>
        <p:spPr>
          <a:xfrm>
            <a:off x="1768352" y="3694594"/>
            <a:ext cx="2882336" cy="358465"/>
          </a:xfrm>
          <a:custGeom>
            <a:avLst/>
            <a:gdLst>
              <a:gd name="connsiteX0" fmla="*/ 0 w 2879725"/>
              <a:gd name="connsiteY0" fmla="*/ 89535 h 358140"/>
              <a:gd name="connsiteX1" fmla="*/ 1020324 w 2879725"/>
              <a:gd name="connsiteY1" fmla="*/ 89535 h 358140"/>
              <a:gd name="connsiteX2" fmla="*/ 1019622 w 2879725"/>
              <a:gd name="connsiteY2" fmla="*/ 91798 h 358140"/>
              <a:gd name="connsiteX3" fmla="*/ 1010920 w 2879725"/>
              <a:gd name="connsiteY3" fmla="*/ 178117 h 358140"/>
              <a:gd name="connsiteX4" fmla="*/ 1019622 w 2879725"/>
              <a:gd name="connsiteY4" fmla="*/ 264436 h 358140"/>
              <a:gd name="connsiteX5" fmla="*/ 1020916 w 2879725"/>
              <a:gd name="connsiteY5" fmla="*/ 268605 h 358140"/>
              <a:gd name="connsiteX6" fmla="*/ 0 w 2879725"/>
              <a:gd name="connsiteY6" fmla="*/ 268605 h 358140"/>
              <a:gd name="connsiteX7" fmla="*/ 89535 w 2879725"/>
              <a:gd name="connsiteY7" fmla="*/ 179070 h 358140"/>
              <a:gd name="connsiteX8" fmla="*/ 2700655 w 2879725"/>
              <a:gd name="connsiteY8" fmla="*/ 0 h 358140"/>
              <a:gd name="connsiteX9" fmla="*/ 2879725 w 2879725"/>
              <a:gd name="connsiteY9" fmla="*/ 179070 h 358140"/>
              <a:gd name="connsiteX10" fmla="*/ 2700655 w 2879725"/>
              <a:gd name="connsiteY10" fmla="*/ 358140 h 358140"/>
              <a:gd name="connsiteX11" fmla="*/ 2700655 w 2879725"/>
              <a:gd name="connsiteY11" fmla="*/ 268605 h 358140"/>
              <a:gd name="connsiteX12" fmla="*/ 1857538 w 2879725"/>
              <a:gd name="connsiteY12" fmla="*/ 268605 h 358140"/>
              <a:gd name="connsiteX13" fmla="*/ 1858832 w 2879725"/>
              <a:gd name="connsiteY13" fmla="*/ 264436 h 358140"/>
              <a:gd name="connsiteX14" fmla="*/ 1867534 w 2879725"/>
              <a:gd name="connsiteY14" fmla="*/ 178117 h 358140"/>
              <a:gd name="connsiteX15" fmla="*/ 1858832 w 2879725"/>
              <a:gd name="connsiteY15" fmla="*/ 91798 h 358140"/>
              <a:gd name="connsiteX16" fmla="*/ 1858130 w 2879725"/>
              <a:gd name="connsiteY16" fmla="*/ 89535 h 358140"/>
              <a:gd name="connsiteX17" fmla="*/ 2700655 w 2879725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79725" h="358140">
                <a:moveTo>
                  <a:pt x="0" y="89535"/>
                </a:moveTo>
                <a:lnTo>
                  <a:pt x="1020324" y="89535"/>
                </a:lnTo>
                <a:lnTo>
                  <a:pt x="1019622" y="91798"/>
                </a:lnTo>
                <a:cubicBezTo>
                  <a:pt x="1013916" y="119680"/>
                  <a:pt x="1010920" y="148549"/>
                  <a:pt x="1010920" y="178117"/>
                </a:cubicBezTo>
                <a:cubicBezTo>
                  <a:pt x="1010920" y="207685"/>
                  <a:pt x="1013916" y="236554"/>
                  <a:pt x="1019622" y="264436"/>
                </a:cubicBezTo>
                <a:lnTo>
                  <a:pt x="1020916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2700655" y="0"/>
                </a:moveTo>
                <a:lnTo>
                  <a:pt x="2879725" y="179070"/>
                </a:lnTo>
                <a:lnTo>
                  <a:pt x="2700655" y="358140"/>
                </a:lnTo>
                <a:lnTo>
                  <a:pt x="2700655" y="268605"/>
                </a:lnTo>
                <a:lnTo>
                  <a:pt x="1857538" y="268605"/>
                </a:lnTo>
                <a:lnTo>
                  <a:pt x="1858832" y="264436"/>
                </a:lnTo>
                <a:cubicBezTo>
                  <a:pt x="1864538" y="236554"/>
                  <a:pt x="1867534" y="207685"/>
                  <a:pt x="1867534" y="178117"/>
                </a:cubicBezTo>
                <a:cubicBezTo>
                  <a:pt x="1867534" y="148549"/>
                  <a:pt x="1864538" y="119680"/>
                  <a:pt x="1858832" y="91798"/>
                </a:cubicBezTo>
                <a:lnTo>
                  <a:pt x="1858130" y="89535"/>
                </a:lnTo>
                <a:lnTo>
                  <a:pt x="2700655" y="89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>
            <a:off x="4650688" y="3693959"/>
            <a:ext cx="2882336" cy="358465"/>
          </a:xfrm>
          <a:custGeom>
            <a:avLst/>
            <a:gdLst>
              <a:gd name="connsiteX0" fmla="*/ 0 w 2879725"/>
              <a:gd name="connsiteY0" fmla="*/ 89535 h 358140"/>
              <a:gd name="connsiteX1" fmla="*/ 1020522 w 2879725"/>
              <a:gd name="connsiteY1" fmla="*/ 89535 h 358140"/>
              <a:gd name="connsiteX2" fmla="*/ 1019622 w 2879725"/>
              <a:gd name="connsiteY2" fmla="*/ 92433 h 358140"/>
              <a:gd name="connsiteX3" fmla="*/ 1010920 w 2879725"/>
              <a:gd name="connsiteY3" fmla="*/ 178752 h 358140"/>
              <a:gd name="connsiteX4" fmla="*/ 1019622 w 2879725"/>
              <a:gd name="connsiteY4" fmla="*/ 265071 h 358140"/>
              <a:gd name="connsiteX5" fmla="*/ 1020719 w 2879725"/>
              <a:gd name="connsiteY5" fmla="*/ 268605 h 358140"/>
              <a:gd name="connsiteX6" fmla="*/ 0 w 2879725"/>
              <a:gd name="connsiteY6" fmla="*/ 268605 h 358140"/>
              <a:gd name="connsiteX7" fmla="*/ 89535 w 2879725"/>
              <a:gd name="connsiteY7" fmla="*/ 179070 h 358140"/>
              <a:gd name="connsiteX8" fmla="*/ 2700655 w 2879725"/>
              <a:gd name="connsiteY8" fmla="*/ 0 h 358140"/>
              <a:gd name="connsiteX9" fmla="*/ 2879725 w 2879725"/>
              <a:gd name="connsiteY9" fmla="*/ 179070 h 358140"/>
              <a:gd name="connsiteX10" fmla="*/ 2700655 w 2879725"/>
              <a:gd name="connsiteY10" fmla="*/ 358140 h 358140"/>
              <a:gd name="connsiteX11" fmla="*/ 2700655 w 2879725"/>
              <a:gd name="connsiteY11" fmla="*/ 268605 h 358140"/>
              <a:gd name="connsiteX12" fmla="*/ 1857735 w 2879725"/>
              <a:gd name="connsiteY12" fmla="*/ 268605 h 358140"/>
              <a:gd name="connsiteX13" fmla="*/ 1858833 w 2879725"/>
              <a:gd name="connsiteY13" fmla="*/ 265071 h 358140"/>
              <a:gd name="connsiteX14" fmla="*/ 1867534 w 2879725"/>
              <a:gd name="connsiteY14" fmla="*/ 178752 h 358140"/>
              <a:gd name="connsiteX15" fmla="*/ 1858833 w 2879725"/>
              <a:gd name="connsiteY15" fmla="*/ 92433 h 358140"/>
              <a:gd name="connsiteX16" fmla="*/ 1857933 w 2879725"/>
              <a:gd name="connsiteY16" fmla="*/ 89535 h 358140"/>
              <a:gd name="connsiteX17" fmla="*/ 2700655 w 2879725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79725" h="358140">
                <a:moveTo>
                  <a:pt x="0" y="89535"/>
                </a:moveTo>
                <a:lnTo>
                  <a:pt x="1020522" y="89535"/>
                </a:lnTo>
                <a:lnTo>
                  <a:pt x="1019622" y="92433"/>
                </a:lnTo>
                <a:cubicBezTo>
                  <a:pt x="1013917" y="120315"/>
                  <a:pt x="1010920" y="149184"/>
                  <a:pt x="1010920" y="178752"/>
                </a:cubicBezTo>
                <a:cubicBezTo>
                  <a:pt x="1010920" y="208320"/>
                  <a:pt x="1013917" y="237189"/>
                  <a:pt x="1019622" y="265071"/>
                </a:cubicBezTo>
                <a:lnTo>
                  <a:pt x="1020719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2700655" y="0"/>
                </a:moveTo>
                <a:lnTo>
                  <a:pt x="2879725" y="179070"/>
                </a:lnTo>
                <a:lnTo>
                  <a:pt x="2700655" y="358140"/>
                </a:lnTo>
                <a:lnTo>
                  <a:pt x="2700655" y="268605"/>
                </a:lnTo>
                <a:lnTo>
                  <a:pt x="1857735" y="268605"/>
                </a:lnTo>
                <a:lnTo>
                  <a:pt x="1858833" y="265071"/>
                </a:lnTo>
                <a:cubicBezTo>
                  <a:pt x="1864538" y="237189"/>
                  <a:pt x="1867534" y="208320"/>
                  <a:pt x="1867534" y="178752"/>
                </a:cubicBezTo>
                <a:cubicBezTo>
                  <a:pt x="1867534" y="149184"/>
                  <a:pt x="1864538" y="120315"/>
                  <a:pt x="1858833" y="92433"/>
                </a:cubicBezTo>
                <a:lnTo>
                  <a:pt x="1857933" y="89535"/>
                </a:lnTo>
                <a:lnTo>
                  <a:pt x="2700655" y="89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4"/>
            </p:custDataLst>
          </p:nvPr>
        </p:nvSpPr>
        <p:spPr>
          <a:xfrm>
            <a:off x="7533024" y="3694594"/>
            <a:ext cx="2882336" cy="358465"/>
          </a:xfrm>
          <a:custGeom>
            <a:avLst/>
            <a:gdLst>
              <a:gd name="connsiteX0" fmla="*/ 0 w 2879725"/>
              <a:gd name="connsiteY0" fmla="*/ 89535 h 358140"/>
              <a:gd name="connsiteX1" fmla="*/ 1020324 w 2879725"/>
              <a:gd name="connsiteY1" fmla="*/ 89535 h 358140"/>
              <a:gd name="connsiteX2" fmla="*/ 1019622 w 2879725"/>
              <a:gd name="connsiteY2" fmla="*/ 91798 h 358140"/>
              <a:gd name="connsiteX3" fmla="*/ 1010920 w 2879725"/>
              <a:gd name="connsiteY3" fmla="*/ 178117 h 358140"/>
              <a:gd name="connsiteX4" fmla="*/ 1019622 w 2879725"/>
              <a:gd name="connsiteY4" fmla="*/ 264436 h 358140"/>
              <a:gd name="connsiteX5" fmla="*/ 1020916 w 2879725"/>
              <a:gd name="connsiteY5" fmla="*/ 268605 h 358140"/>
              <a:gd name="connsiteX6" fmla="*/ 0 w 2879725"/>
              <a:gd name="connsiteY6" fmla="*/ 268605 h 358140"/>
              <a:gd name="connsiteX7" fmla="*/ 89535 w 2879725"/>
              <a:gd name="connsiteY7" fmla="*/ 179070 h 358140"/>
              <a:gd name="connsiteX8" fmla="*/ 2700655 w 2879725"/>
              <a:gd name="connsiteY8" fmla="*/ 0 h 358140"/>
              <a:gd name="connsiteX9" fmla="*/ 2879725 w 2879725"/>
              <a:gd name="connsiteY9" fmla="*/ 179070 h 358140"/>
              <a:gd name="connsiteX10" fmla="*/ 2700655 w 2879725"/>
              <a:gd name="connsiteY10" fmla="*/ 358140 h 358140"/>
              <a:gd name="connsiteX11" fmla="*/ 2700655 w 2879725"/>
              <a:gd name="connsiteY11" fmla="*/ 268605 h 358140"/>
              <a:gd name="connsiteX12" fmla="*/ 1857538 w 2879725"/>
              <a:gd name="connsiteY12" fmla="*/ 268605 h 358140"/>
              <a:gd name="connsiteX13" fmla="*/ 1858832 w 2879725"/>
              <a:gd name="connsiteY13" fmla="*/ 264436 h 358140"/>
              <a:gd name="connsiteX14" fmla="*/ 1867534 w 2879725"/>
              <a:gd name="connsiteY14" fmla="*/ 178117 h 358140"/>
              <a:gd name="connsiteX15" fmla="*/ 1858832 w 2879725"/>
              <a:gd name="connsiteY15" fmla="*/ 91798 h 358140"/>
              <a:gd name="connsiteX16" fmla="*/ 1858130 w 2879725"/>
              <a:gd name="connsiteY16" fmla="*/ 89535 h 358140"/>
              <a:gd name="connsiteX17" fmla="*/ 2700655 w 2879725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79725" h="358140">
                <a:moveTo>
                  <a:pt x="0" y="89535"/>
                </a:moveTo>
                <a:lnTo>
                  <a:pt x="1020324" y="89535"/>
                </a:lnTo>
                <a:lnTo>
                  <a:pt x="1019622" y="91798"/>
                </a:lnTo>
                <a:cubicBezTo>
                  <a:pt x="1013916" y="119680"/>
                  <a:pt x="1010920" y="148549"/>
                  <a:pt x="1010920" y="178117"/>
                </a:cubicBezTo>
                <a:cubicBezTo>
                  <a:pt x="1010920" y="207685"/>
                  <a:pt x="1013916" y="236554"/>
                  <a:pt x="1019622" y="264436"/>
                </a:cubicBezTo>
                <a:lnTo>
                  <a:pt x="1020916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2700655" y="0"/>
                </a:moveTo>
                <a:lnTo>
                  <a:pt x="2879725" y="179070"/>
                </a:lnTo>
                <a:lnTo>
                  <a:pt x="2700655" y="358140"/>
                </a:lnTo>
                <a:lnTo>
                  <a:pt x="2700655" y="268605"/>
                </a:lnTo>
                <a:lnTo>
                  <a:pt x="1857538" y="268605"/>
                </a:lnTo>
                <a:lnTo>
                  <a:pt x="1858832" y="264436"/>
                </a:lnTo>
                <a:cubicBezTo>
                  <a:pt x="1864538" y="236554"/>
                  <a:pt x="1867534" y="207685"/>
                  <a:pt x="1867534" y="178117"/>
                </a:cubicBezTo>
                <a:cubicBezTo>
                  <a:pt x="1867534" y="148549"/>
                  <a:pt x="1864538" y="119680"/>
                  <a:pt x="1858832" y="91798"/>
                </a:cubicBezTo>
                <a:lnTo>
                  <a:pt x="1858130" y="89535"/>
                </a:lnTo>
                <a:lnTo>
                  <a:pt x="2700655" y="89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5"/>
            </p:custDataLst>
          </p:nvPr>
        </p:nvSpPr>
        <p:spPr>
          <a:xfrm>
            <a:off x="2811332" y="3475321"/>
            <a:ext cx="795105" cy="795105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6"/>
            </p:custDataLst>
          </p:nvPr>
        </p:nvSpPr>
        <p:spPr>
          <a:xfrm>
            <a:off x="5694304" y="3475321"/>
            <a:ext cx="795105" cy="795105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4" name="椭圆 23"/>
          <p:cNvSpPr/>
          <p:nvPr>
            <p:custDataLst>
              <p:tags r:id="rId7"/>
            </p:custDataLst>
          </p:nvPr>
        </p:nvSpPr>
        <p:spPr>
          <a:xfrm>
            <a:off x="8576640" y="3475321"/>
            <a:ext cx="795105" cy="795105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8"/>
            </p:custDataLst>
          </p:nvPr>
        </p:nvSpPr>
        <p:spPr>
          <a:xfrm>
            <a:off x="1654584" y="1411606"/>
            <a:ext cx="3109872" cy="116818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东莞市的官方语言是普通话，但地方方言粤语和客家话也广泛使用。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9"/>
            </p:custDataLst>
          </p:nvPr>
        </p:nvSpPr>
        <p:spPr>
          <a:xfrm>
            <a:off x="1654584" y="2758391"/>
            <a:ext cx="3109872" cy="31651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东莞市的官方语言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0"/>
            </p:custDataLst>
          </p:nvPr>
        </p:nvSpPr>
        <p:spPr>
          <a:xfrm>
            <a:off x="7419256" y="1410335"/>
            <a:ext cx="3109872" cy="116818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在东莞，无论是商业交流还是日常沟通，方言和普通话都扮演着重要角色。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2" name="矩形 31"/>
          <p:cNvSpPr/>
          <p:nvPr>
            <p:custDataLst>
              <p:tags r:id="rId11"/>
            </p:custDataLst>
          </p:nvPr>
        </p:nvSpPr>
        <p:spPr>
          <a:xfrm>
            <a:off x="7419256" y="2758391"/>
            <a:ext cx="3109872" cy="31651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语言在日常生活中的应用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3" name="矩形 32"/>
          <p:cNvSpPr/>
          <p:nvPr>
            <p:custDataLst>
              <p:tags r:id="rId12"/>
            </p:custDataLst>
          </p:nvPr>
        </p:nvSpPr>
        <p:spPr>
          <a:xfrm>
            <a:off x="4536920" y="5169766"/>
            <a:ext cx="3109238" cy="11688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东莞话作为粤语的一个分支，保留了许多古汉语的发音特点，具有独特的语言魅力。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9" name="矩形 38"/>
          <p:cNvSpPr/>
          <p:nvPr>
            <p:custDataLst>
              <p:tags r:id="rId13"/>
            </p:custDataLst>
          </p:nvPr>
        </p:nvSpPr>
        <p:spPr>
          <a:xfrm>
            <a:off x="4536920" y="4672745"/>
            <a:ext cx="3109238" cy="31651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地方方言的特色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40" name="图片 3" descr="32313538333935363b32313538333934333bb6d4bbb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11803" y="3721924"/>
            <a:ext cx="324294" cy="324294"/>
          </a:xfrm>
          <a:prstGeom prst="rect">
            <a:avLst/>
          </a:prstGeom>
        </p:spPr>
      </p:pic>
      <p:pic>
        <p:nvPicPr>
          <p:cNvPr id="41" name="图片 13" descr="32313538333935363b32313538333934373bcec4bcfebcd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29467" y="3723195"/>
            <a:ext cx="324294" cy="324294"/>
          </a:xfrm>
          <a:prstGeom prst="rect">
            <a:avLst/>
          </a:prstGeom>
        </p:spPr>
      </p:pic>
      <p:pic>
        <p:nvPicPr>
          <p:cNvPr id="42" name="图片 21" descr="32313538333935363b32313538333935353bb3a4c6aab6c1ceef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46495" y="3710484"/>
            <a:ext cx="324304" cy="324304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6400" y="2802714"/>
            <a:ext cx="9144000" cy="823624"/>
          </a:xfrm>
        </p:spPr>
        <p:txBody>
          <a:bodyPr>
            <a:normAutofit/>
          </a:bodyPr>
          <a:lstStyle/>
          <a:p>
            <a:r>
              <a:rPr lang="zh-CN" altLang="en-US" dirty="0"/>
              <a:t>东莞市美食介绍</a:t>
            </a:r>
            <a:endParaRPr lang="zh-CN" altLang="en-US" dirty="0"/>
          </a:p>
        </p:txBody>
      </p:sp>
      <p:sp>
        <p:nvSpPr>
          <p:cNvPr id="5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526400" y="3690032"/>
            <a:ext cx="9144000" cy="936000"/>
          </a:xfrm>
        </p:spPr>
        <p:txBody>
          <a:bodyPr/>
          <a:lstStyle/>
          <a:p>
            <a:r>
              <a:rPr lang="zh-CN" altLang="en-US"/>
              <a:t>章节副标题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521714" y="1577285"/>
            <a:ext cx="9144000" cy="1224000"/>
          </a:xfrm>
        </p:spPr>
        <p:txBody>
          <a:bodyPr/>
          <a:lstStyle/>
          <a:p>
            <a:r>
              <a:rPr lang="zh-CN" altLang="en-US" dirty="0"/>
              <a:t>03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特色小吃</a:t>
            </a:r>
            <a:endParaRPr lang="zh-CN" altLang="en-US"/>
          </a:p>
        </p:txBody>
      </p:sp>
      <p:sp>
        <p:nvSpPr>
          <p:cNvPr id="34" name="任意多边形: 形状 33"/>
          <p:cNvSpPr/>
          <p:nvPr>
            <p:custDataLst>
              <p:tags r:id="rId2"/>
            </p:custDataLst>
          </p:nvPr>
        </p:nvSpPr>
        <p:spPr>
          <a:xfrm>
            <a:off x="8075006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9475" h="2424738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3695" tIns="250532" rIns="349250" bIns="821980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Microsoft YaHei" panose="020B0503020204020204" charset="-122"/>
                <a:ea typeface="Microsoft YaHei" panose="020B0503020204020204" charset="-122"/>
              </a:rPr>
              <a:t>虎门麻虾是东莞市虎门镇的特色小吃，以其鲜美的口感和独特的烹饪方式成为当地人的美食记忆。</a:t>
            </a:r>
            <a:endParaRPr lang="zh-CN" altLang="en-US" sz="1400">
              <a:solidFill>
                <a:srgbClr val="FFFFF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2" name="任意多边形: 形状 31"/>
          <p:cNvSpPr/>
          <p:nvPr>
            <p:custDataLst>
              <p:tags r:id="rId3"/>
            </p:custDataLst>
          </p:nvPr>
        </p:nvSpPr>
        <p:spPr>
          <a:xfrm>
            <a:off x="4386282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9475" h="2424738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1790" tIns="241642" rIns="351156" bIns="830870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厚街烧鹅是东莞市厚街镇的名吃，以其皮脆肉嫩、色泽金黄而闻名，是当地宴席上的常客。</a:t>
            </a:r>
            <a:endParaRPr lang="zh-CN" altLang="en-US" sz="14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1" name="任意多边形: 形状 30"/>
          <p:cNvSpPr/>
          <p:nvPr>
            <p:custDataLst>
              <p:tags r:id="rId4"/>
            </p:custDataLst>
          </p:nvPr>
        </p:nvSpPr>
        <p:spPr>
          <a:xfrm>
            <a:off x="695653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9475" h="2424738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1750" tIns="232752" rIns="351195" bIns="839760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道滘裹蒸粽是东莞市道滘镇的传统小吃，以其独特的制作工艺和丰富的馅料深受人们喜爱。</a:t>
            </a:r>
            <a:endParaRPr lang="zh-CN" altLang="en-US" sz="14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" name="“_#color-824&amp;2665"/>
          <p:cNvSpPr/>
          <p:nvPr>
            <p:custDataLst>
              <p:tags r:id="rId5"/>
            </p:custDataLst>
          </p:nvPr>
        </p:nvSpPr>
        <p:spPr>
          <a:xfrm>
            <a:off x="3466641" y="3524536"/>
            <a:ext cx="358838" cy="30739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pic>
        <p:nvPicPr>
          <p:cNvPr id="4" name="图片 3" descr="/data/temp/58f28f61-9388-11ef-adbe-1ef055c79fde.jpg@base@tag=imgScale&amp;m=1&amp;w=271&amp;h=271&amp;q=9558f28f61-9388-11ef-adbe-1ef055c79fde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6789" r="16789"/>
          <a:stretch>
            <a:fillRect/>
          </a:stretch>
        </p:blipFill>
        <p:spPr>
          <a:xfrm>
            <a:off x="897618" y="4548334"/>
            <a:ext cx="978071" cy="978071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2067492" y="4663925"/>
            <a:ext cx="2048233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道滘裹蒸粽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“_#color-824&amp;2668"/>
          <p:cNvSpPr/>
          <p:nvPr>
            <p:custDataLst>
              <p:tags r:id="rId9"/>
            </p:custDataLst>
          </p:nvPr>
        </p:nvSpPr>
        <p:spPr>
          <a:xfrm>
            <a:off x="7157271" y="3533427"/>
            <a:ext cx="358838" cy="30739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5737798" y="4663925"/>
            <a:ext cx="2068556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厚街烧鹅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0" name="图片 9" descr="/data/temp/58f290a4-9388-11ef-adbe-1ef055c79fde.jpg@base@tag=imgScale&amp;m=1&amp;w=271&amp;h=271&amp;q=9558f290a4-9388-11ef-adbe-1ef055c79fde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6708" r="16708"/>
          <a:stretch>
            <a:fillRect/>
          </a:stretch>
        </p:blipFill>
        <p:spPr>
          <a:xfrm>
            <a:off x="4591423" y="4548969"/>
            <a:ext cx="977436" cy="977436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“_#color-824&amp;2668"/>
          <p:cNvSpPr/>
          <p:nvPr>
            <p:custDataLst>
              <p:tags r:id="rId13"/>
            </p:custDataLst>
          </p:nvPr>
        </p:nvSpPr>
        <p:spPr>
          <a:xfrm>
            <a:off x="10847900" y="3542319"/>
            <a:ext cx="358838" cy="308029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14"/>
            </p:custDataLst>
          </p:nvPr>
        </p:nvSpPr>
        <p:spPr>
          <a:xfrm>
            <a:off x="9428427" y="4663925"/>
            <a:ext cx="2068556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虎门麻虾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3" name="图片 12" descr="/data/temp/58f28fdd-9388-11ef-adbe-1ef055c79fde.jpg@base@tag=imgScale&amp;m=1&amp;w=271&amp;h=271&amp;q=9558f28fdd-9388-11ef-adbe-1ef055c79fde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t="16708" b="16708"/>
          <a:stretch>
            <a:fillRect/>
          </a:stretch>
        </p:blipFill>
        <p:spPr>
          <a:xfrm>
            <a:off x="8284593" y="4548969"/>
            <a:ext cx="977436" cy="977436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325" y="360000"/>
            <a:ext cx="6465329" cy="720000"/>
          </a:xfrm>
        </p:spPr>
        <p:txBody>
          <a:bodyPr lIns="0" tIns="0" rIns="0" bIns="0" anchor="b" anchorCtr="0"/>
          <a:lstStyle/>
          <a:p>
            <a:pPr algn="l"/>
            <a:r>
              <a:rPr lang="zh-CN" altLang="en-US" dirty="0"/>
              <a:t>地方名菜</a:t>
            </a:r>
            <a:endParaRPr lang="zh-CN" altLang="en-US" dirty="0"/>
          </a:p>
        </p:txBody>
      </p:sp>
      <p:pic>
        <p:nvPicPr>
          <p:cNvPr id="9" name="http://photo-static-api.fotomore.com/creative/vcg/veer/400/new/VCG41N531480994.jpg?uid=386&amp;timestamp=1685070879&amp;sign=638fe59e20d56783b78d4e80af2eb419" descr="/data/temp/58f82921-9388-11ef-a437-0a548d3a46b6.jpg@base@tag=imgScale&amp;m=1&amp;w=1309&amp;h=1904&amp;q=9558f82921-9388-11ef-a437-0a548d3a46b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6325" r="37855"/>
          <a:stretch>
            <a:fillRect/>
          </a:stretch>
        </p:blipFill>
        <p:spPr>
          <a:xfrm>
            <a:off x="7502167" y="0"/>
            <a:ext cx="471487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5" h="10800">
                <a:moveTo>
                  <a:pt x="2" y="5375"/>
                </a:moveTo>
                <a:cubicBezTo>
                  <a:pt x="-52" y="3149"/>
                  <a:pt x="1257" y="1045"/>
                  <a:pt x="2815" y="0"/>
                </a:cubicBezTo>
                <a:lnTo>
                  <a:pt x="7425" y="0"/>
                </a:lnTo>
                <a:lnTo>
                  <a:pt x="7425" y="10800"/>
                </a:lnTo>
                <a:lnTo>
                  <a:pt x="2888" y="10800"/>
                </a:lnTo>
                <a:cubicBezTo>
                  <a:pt x="1119" y="9677"/>
                  <a:pt x="-33" y="7429"/>
                  <a:pt x="2" y="5375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1626694" y="2085859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东莞烧鹅以其皮脆肉嫩、色泽金黄而闻名，是当地宴席上的常客。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1626694" y="1713116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烧鹅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椭圆 3"/>
          <p:cNvSpPr/>
          <p:nvPr>
            <p:custDataLst>
              <p:tags r:id="rId6"/>
            </p:custDataLst>
          </p:nvPr>
        </p:nvSpPr>
        <p:spPr>
          <a:xfrm>
            <a:off x="695154" y="1734071"/>
            <a:ext cx="668668" cy="66866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1627329" y="3723515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道滘裹蒸粽是东莞的传统名点，以其独特的制作工艺和丰富的馅料深受食客喜爱。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1627329" y="3350772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道滘裹蒸粽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9"/>
            </p:custDataLst>
          </p:nvPr>
        </p:nvSpPr>
        <p:spPr>
          <a:xfrm>
            <a:off x="696424" y="3371727"/>
            <a:ext cx="668668" cy="66866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1627329" y="5361171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石龙麦芽糖是东莞的传统小吃，以其甜而不腻、口感独特而著称。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1627329" y="4988428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石龙麦芽糖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椭圆 11"/>
          <p:cNvSpPr/>
          <p:nvPr>
            <p:custDataLst>
              <p:tags r:id="rId12"/>
            </p:custDataLst>
          </p:nvPr>
        </p:nvSpPr>
        <p:spPr>
          <a:xfrm>
            <a:off x="696424" y="5009383"/>
            <a:ext cx="668668" cy="66866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美食推荐地点</a:t>
            </a:r>
            <a:endParaRPr lang="zh-CN" altLang="en-US" dirty="0"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695960" y="1918018"/>
            <a:ext cx="3599046" cy="358596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/data/temp/5b6859da-9388-11ef-98c5-4e8bff89ddeb.jpg@base@tag=imgScale&amp;m=1&amp;w=484&amp;h=995&amp;q=955b6859da-9388-11ef-98c5-4e8bff89ddeb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34812" r="34812"/>
          <a:stretch>
            <a:fillRect/>
          </a:stretch>
        </p:blipFill>
        <p:spPr>
          <a:xfrm>
            <a:off x="695960" y="1918018"/>
            <a:ext cx="1745048" cy="3585964"/>
          </a:xfrm>
          <a:prstGeom prst="rect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4295140" y="1918018"/>
            <a:ext cx="3599046" cy="358596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/data/temp/5b6859a0-9388-11ef-98c5-4e8bff89ddeb.jpg@base@tag=imgScale&amp;m=1&amp;w=484&amp;h=995&amp;q=955b6859a0-9388-11ef-98c5-4e8bff89ddeb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13286" r="13699"/>
          <a:stretch>
            <a:fillRect/>
          </a:stretch>
        </p:blipFill>
        <p:spPr>
          <a:xfrm>
            <a:off x="4295140" y="1918018"/>
            <a:ext cx="1745508" cy="3585964"/>
          </a:xfrm>
          <a:prstGeom prst="rect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2714625" y="3081338"/>
            <a:ext cx="1307101" cy="223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 dirty="0">
                <a:solidFill>
                  <a:srgbClr val="262626"/>
                </a:solidFill>
                <a:latin typeface="+mn-ea"/>
                <a:cs typeface="+mn-ea"/>
              </a:rPr>
              <a:t>长安镇海鲜街以新鲜海鲜闻名，是品尝各类海味的理想之地。</a:t>
            </a:r>
            <a:endParaRPr lang="zh-CN" altLang="en-US" sz="1200" kern="0" dirty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2714625" y="2351723"/>
            <a:ext cx="1307101" cy="6500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cs typeface="+mn-ea"/>
              </a:rPr>
              <a:t>长安镇海鲜街</a:t>
            </a:r>
            <a:endParaRPr lang="zh-CN" altLang="en-US" sz="20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2718435" y="2199958"/>
            <a:ext cx="288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6315075" y="3081338"/>
            <a:ext cx="1307101" cy="223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 dirty="0">
                <a:solidFill>
                  <a:srgbClr val="262626"/>
                </a:solidFill>
                <a:latin typeface="+mn-ea"/>
                <a:cs typeface="+mn-ea"/>
              </a:rPr>
              <a:t>虎门镇夜市汇集了各种地道小吃，是体验东莞夜生活和美食文化的绝佳地点。</a:t>
            </a:r>
            <a:endParaRPr lang="zh-CN" altLang="en-US" sz="1200" kern="0" dirty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6315075" y="2351723"/>
            <a:ext cx="1307101" cy="6500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虎门镇夜市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6318885" y="2199958"/>
            <a:ext cx="288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23" name="矩形 22"/>
          <p:cNvSpPr/>
          <p:nvPr>
            <p:custDataLst>
              <p:tags r:id="rId14"/>
            </p:custDataLst>
          </p:nvPr>
        </p:nvSpPr>
        <p:spPr>
          <a:xfrm>
            <a:off x="7896860" y="1918018"/>
            <a:ext cx="3599046" cy="358596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9915525" y="3081338"/>
            <a:ext cx="1307101" cy="223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 dirty="0">
                <a:solidFill>
                  <a:srgbClr val="262626"/>
                </a:solidFill>
                <a:latin typeface="+mn-ea"/>
                <a:cs typeface="+mn-ea"/>
              </a:rPr>
              <a:t>南城步行街不仅购物方便，还有许多特色小吃店，是品尝东莞传统美食的好去处。</a:t>
            </a:r>
            <a:endParaRPr lang="zh-CN" altLang="en-US" sz="1200" kern="0" dirty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9915525" y="2351723"/>
            <a:ext cx="1307101" cy="6500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南城步行街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7"/>
            </p:custDataLst>
          </p:nvPr>
        </p:nvSpPr>
        <p:spPr>
          <a:xfrm>
            <a:off x="9919335" y="2199958"/>
            <a:ext cx="288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6400" y="2802714"/>
            <a:ext cx="9144000" cy="823624"/>
          </a:xfrm>
        </p:spPr>
        <p:txBody>
          <a:bodyPr>
            <a:normAutofit/>
          </a:bodyPr>
          <a:lstStyle/>
          <a:p>
            <a:r>
              <a:rPr lang="zh-CN" altLang="en-US" dirty="0"/>
              <a:t>东莞市地理特色</a:t>
            </a:r>
            <a:endParaRPr lang="zh-CN" altLang="en-US" dirty="0"/>
          </a:p>
        </p:txBody>
      </p:sp>
      <p:sp>
        <p:nvSpPr>
          <p:cNvPr id="5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526400" y="3690032"/>
            <a:ext cx="9144000" cy="936000"/>
          </a:xfrm>
        </p:spPr>
        <p:txBody>
          <a:bodyPr/>
          <a:lstStyle/>
          <a:p>
            <a:r>
              <a:rPr lang="zh-CN" altLang="en-US"/>
              <a:t>章节副标题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521714" y="1577285"/>
            <a:ext cx="9144000" cy="1224000"/>
          </a:xfrm>
        </p:spPr>
        <p:txBody>
          <a:bodyPr/>
          <a:lstStyle/>
          <a:p>
            <a:r>
              <a:rPr lang="zh-CN" altLang="en-US" dirty="0"/>
              <a:t>04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14"/>
          <p:cNvSpPr/>
          <p:nvPr>
            <p:custDataLst>
              <p:tags r:id="rId1"/>
            </p:custDataLst>
          </p:nvPr>
        </p:nvSpPr>
        <p:spPr>
          <a:xfrm flipH="1" flipV="1">
            <a:off x="2199562" y="2970666"/>
            <a:ext cx="3409950" cy="2887345"/>
          </a:xfrm>
          <a:custGeom>
            <a:avLst/>
            <a:gdLst>
              <a:gd name="connsiteX0" fmla="*/ 1 w 570"/>
              <a:gd name="connsiteY0" fmla="*/ 476 h 476"/>
              <a:gd name="connsiteX1" fmla="*/ 0 w 570"/>
              <a:gd name="connsiteY1" fmla="*/ 0 h 476"/>
              <a:gd name="connsiteX2" fmla="*/ 570 w 570"/>
              <a:gd name="connsiteY2" fmla="*/ 476 h 476"/>
              <a:gd name="connsiteX3" fmla="*/ 1 w 570"/>
              <a:gd name="connsiteY3" fmla="*/ 476 h 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0" h="4547">
                <a:moveTo>
                  <a:pt x="579" y="0"/>
                </a:moveTo>
                <a:lnTo>
                  <a:pt x="1030" y="362"/>
                </a:lnTo>
                <a:lnTo>
                  <a:pt x="5026" y="362"/>
                </a:lnTo>
                <a:cubicBezTo>
                  <a:pt x="5185" y="362"/>
                  <a:pt x="5317" y="471"/>
                  <a:pt x="5354" y="618"/>
                </a:cubicBezTo>
                <a:lnTo>
                  <a:pt x="5355" y="624"/>
                </a:lnTo>
                <a:lnTo>
                  <a:pt x="5359" y="638"/>
                </a:lnTo>
                <a:cubicBezTo>
                  <a:pt x="5366" y="666"/>
                  <a:pt x="5370" y="695"/>
                  <a:pt x="5370" y="726"/>
                </a:cubicBezTo>
                <a:lnTo>
                  <a:pt x="5370" y="4198"/>
                </a:lnTo>
                <a:cubicBezTo>
                  <a:pt x="5370" y="4391"/>
                  <a:pt x="5214" y="4547"/>
                  <a:pt x="5021" y="4547"/>
                </a:cubicBezTo>
                <a:lnTo>
                  <a:pt x="349" y="4547"/>
                </a:lnTo>
                <a:cubicBezTo>
                  <a:pt x="258" y="4547"/>
                  <a:pt x="176" y="4513"/>
                  <a:pt x="114" y="4456"/>
                </a:cubicBezTo>
                <a:lnTo>
                  <a:pt x="114" y="4456"/>
                </a:lnTo>
                <a:lnTo>
                  <a:pt x="111" y="4453"/>
                </a:lnTo>
                <a:cubicBezTo>
                  <a:pt x="43" y="4392"/>
                  <a:pt x="0" y="4302"/>
                  <a:pt x="0" y="4203"/>
                </a:cubicBezTo>
                <a:lnTo>
                  <a:pt x="0" y="4198"/>
                </a:lnTo>
                <a:lnTo>
                  <a:pt x="0" y="726"/>
                </a:lnTo>
                <a:lnTo>
                  <a:pt x="0" y="700"/>
                </a:lnTo>
                <a:cubicBezTo>
                  <a:pt x="0" y="513"/>
                  <a:pt x="151" y="362"/>
                  <a:pt x="338" y="362"/>
                </a:cubicBezTo>
                <a:lnTo>
                  <a:pt x="580" y="362"/>
                </a:lnTo>
                <a:lnTo>
                  <a:pt x="579" y="0"/>
                </a:lnTo>
                <a:close/>
              </a:path>
            </a:pathLst>
          </a:custGeom>
          <a:gradFill>
            <a:gsLst>
              <a:gs pos="80000">
                <a:schemeClr val="accent1">
                  <a:alpha val="60000"/>
                </a:schemeClr>
              </a:gs>
              <a:gs pos="0">
                <a:schemeClr val="accent1">
                  <a:lumMod val="60000"/>
                  <a:lumOff val="4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 15"/>
          <p:cNvSpPr/>
          <p:nvPr>
            <p:custDataLst>
              <p:tags r:id="rId2"/>
            </p:custDataLst>
          </p:nvPr>
        </p:nvSpPr>
        <p:spPr>
          <a:xfrm>
            <a:off x="704137" y="1826396"/>
            <a:ext cx="4646295" cy="3843064"/>
          </a:xfrm>
          <a:custGeom>
            <a:avLst/>
            <a:gdLst>
              <a:gd name="adj" fmla="val 8696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17" h="6052">
                <a:moveTo>
                  <a:pt x="489" y="0"/>
                </a:moveTo>
                <a:lnTo>
                  <a:pt x="6828" y="0"/>
                </a:lnTo>
                <a:cubicBezTo>
                  <a:pt x="7098" y="0"/>
                  <a:pt x="7317" y="219"/>
                  <a:pt x="7317" y="489"/>
                </a:cubicBezTo>
                <a:lnTo>
                  <a:pt x="7317" y="5134"/>
                </a:lnTo>
                <a:cubicBezTo>
                  <a:pt x="7317" y="5404"/>
                  <a:pt x="7098" y="5623"/>
                  <a:pt x="6828" y="5623"/>
                </a:cubicBezTo>
                <a:lnTo>
                  <a:pt x="1234" y="5623"/>
                </a:lnTo>
                <a:lnTo>
                  <a:pt x="699" y="6052"/>
                </a:lnTo>
                <a:lnTo>
                  <a:pt x="700" y="5623"/>
                </a:lnTo>
                <a:lnTo>
                  <a:pt x="489" y="5623"/>
                </a:lnTo>
                <a:cubicBezTo>
                  <a:pt x="219" y="5623"/>
                  <a:pt x="0" y="5404"/>
                  <a:pt x="0" y="5134"/>
                </a:cubicBezTo>
                <a:lnTo>
                  <a:pt x="0" y="489"/>
                </a:lnTo>
                <a:cubicBezTo>
                  <a:pt x="0" y="219"/>
                  <a:pt x="219" y="0"/>
                  <a:pt x="489" y="0"/>
                </a:cubicBezTo>
                <a:close/>
              </a:path>
            </a:pathLst>
          </a:custGeom>
          <a:gradFill>
            <a:gsLst>
              <a:gs pos="65000">
                <a:schemeClr val="accent1"/>
              </a:gs>
              <a:gs pos="2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" name="图片 13" descr="/data/temp/594f492d-9388-11ef-98c5-4e8bff89ddeb.jpg@base@tag=imgScale&amp;m=1&amp;w=1209&amp;h=909&amp;q=95594f492d-9388-11ef-98c5-4e8bff89ddeb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48" r="148"/>
          <a:stretch>
            <a:fillRect/>
          </a:stretch>
        </p:blipFill>
        <p:spPr>
          <a:xfrm>
            <a:off x="838200" y="1971302"/>
            <a:ext cx="4356100" cy="3274060"/>
          </a:xfrm>
          <a:prstGeom prst="roundRect">
            <a:avLst>
              <a:gd name="adj" fmla="val 6291"/>
            </a:avLst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/>
          <a:p>
            <a:r>
              <a:rPr lang="zh-CN" altLang="en-US"/>
              <a:t>自然景观</a:t>
            </a:r>
            <a:endParaRPr lang="zh-CN" altLang="en-US"/>
          </a:p>
        </p:txBody>
      </p:sp>
      <p:sp>
        <p:nvSpPr>
          <p:cNvPr id="2" name="圆角矩形 13"/>
          <p:cNvSpPr/>
          <p:nvPr>
            <p:custDataLst>
              <p:tags r:id="rId6"/>
            </p:custDataLst>
          </p:nvPr>
        </p:nvSpPr>
        <p:spPr>
          <a:xfrm>
            <a:off x="6235414" y="1656899"/>
            <a:ext cx="1828437" cy="374753"/>
          </a:xfrm>
          <a:prstGeom prst="roundRect">
            <a:avLst>
              <a:gd name="adj" fmla="val 119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东江沿岸风光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6234778" y="2031298"/>
            <a:ext cx="5232183" cy="108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东江流经东莞市，沿岸风光旖旎，是市民休闲娱乐的好去处，也吸引了众多摄影爱好者。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圆角矩形 24"/>
          <p:cNvSpPr/>
          <p:nvPr>
            <p:custDataLst>
              <p:tags r:id="rId8"/>
            </p:custDataLst>
          </p:nvPr>
        </p:nvSpPr>
        <p:spPr>
          <a:xfrm>
            <a:off x="6235414" y="3238401"/>
            <a:ext cx="1828437" cy="374753"/>
          </a:xfrm>
          <a:prstGeom prst="roundRect">
            <a:avLst>
              <a:gd name="adj" fmla="val 119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松山湖风景区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6235414" y="3603901"/>
            <a:ext cx="5232183" cy="108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松山湖是东莞市内著名的风景区，湖光山色相映成趣，是集旅游、科研于一体的生态园区。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圆角矩形 28"/>
          <p:cNvSpPr/>
          <p:nvPr>
            <p:custDataLst>
              <p:tags r:id="rId10"/>
            </p:custDataLst>
          </p:nvPr>
        </p:nvSpPr>
        <p:spPr>
          <a:xfrm>
            <a:off x="6235414" y="4811004"/>
            <a:ext cx="1828437" cy="374753"/>
          </a:xfrm>
          <a:prstGeom prst="roundRect">
            <a:avLst>
              <a:gd name="adj" fmla="val 119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虎门大桥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11"/>
            </p:custDataLst>
          </p:nvPr>
        </p:nvSpPr>
        <p:spPr>
          <a:xfrm>
            <a:off x="6235414" y="5187310"/>
            <a:ext cx="5232183" cy="108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虎门大桥横跨珠江口，连接东莞与广州，不仅是交通要道，也是东莞市的标志性建筑之一。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>
            <a:noAutofit/>
          </a:bodyPr>
          <a:lstStyle/>
          <a:p>
            <a:r>
              <a:rPr lang="zh-CN" altLang="en-US" dirty="0">
                <a:sym typeface="+mn-ea"/>
              </a:rPr>
              <a:t>气候特点</a:t>
            </a:r>
            <a:endParaRPr lang="zh-CN" altLang="en-US" dirty="0">
              <a:sym typeface="+mn-ea"/>
            </a:endParaRPr>
          </a:p>
        </p:txBody>
      </p:sp>
      <p:sp>
        <p:nvSpPr>
          <p:cNvPr id="5" name="矩形: 圆角 3"/>
          <p:cNvSpPr/>
          <p:nvPr>
            <p:custDataLst>
              <p:tags r:id="rId2"/>
            </p:custDataLst>
          </p:nvPr>
        </p:nvSpPr>
        <p:spPr>
          <a:xfrm>
            <a:off x="8623300" y="2910336"/>
            <a:ext cx="2872920" cy="2137065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: 圆角 1"/>
          <p:cNvSpPr/>
          <p:nvPr>
            <p:custDataLst>
              <p:tags r:id="rId3"/>
            </p:custDataLst>
          </p:nvPr>
        </p:nvSpPr>
        <p:spPr>
          <a:xfrm>
            <a:off x="4659630" y="2910336"/>
            <a:ext cx="2872920" cy="2137065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: 圆角 2"/>
          <p:cNvSpPr/>
          <p:nvPr>
            <p:custDataLst>
              <p:tags r:id="rId4"/>
            </p:custDataLst>
          </p:nvPr>
        </p:nvSpPr>
        <p:spPr>
          <a:xfrm>
            <a:off x="695960" y="2910336"/>
            <a:ext cx="2872920" cy="2137065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782320" y="5203956"/>
            <a:ext cx="2700000" cy="128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东莞市属于亚热带季风气候，四季分明，夏季炎热多雨，冬季温和少雨。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1002030" y="4062861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+mn-ea"/>
                <a:cs typeface="+mn-ea"/>
              </a:rPr>
              <a:t>亚热带季风气候</a:t>
            </a:r>
            <a:endParaRPr kumimoji="1" lang="zh-CN" altLang="en-US" sz="20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4745990" y="5203956"/>
            <a:ext cx="2700000" cy="128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东莞市年平均气温在22℃左右，夏季高温持续时间长，是典型的南方高温城市。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4965700" y="4062861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>
                <a:solidFill>
                  <a:srgbClr val="FFFFFF"/>
                </a:solidFill>
                <a:latin typeface="+mn-ea"/>
                <a:cs typeface="+mn-ea"/>
              </a:rPr>
              <a:t>年均温高</a:t>
            </a:r>
            <a:endParaRPr kumimoji="1" lang="zh-CN" altLang="en-US" sz="20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9"/>
            </p:custDataLst>
          </p:nvPr>
        </p:nvSpPr>
        <p:spPr>
          <a:xfrm>
            <a:off x="8709660" y="5203956"/>
            <a:ext cx="2700000" cy="1279656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东莞市年降水量丰富，尤其在夏季，常有暴雨发生，需注意防洪排涝工作。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8929370" y="4062861"/>
            <a:ext cx="2260600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>
                <a:solidFill>
                  <a:srgbClr val="FFFFFF"/>
                </a:solidFill>
                <a:latin typeface="+mn-ea"/>
                <a:cs typeface="+mn-ea"/>
              </a:rPr>
              <a:t>降水量充沛</a:t>
            </a:r>
            <a:endParaRPr kumimoji="1" lang="zh-CN" altLang="en-US" sz="20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24" name="图片 23" descr="/data/temp/5bfeb4e6-9388-11ef-a437-0a548d3a46b6.jpg@base@tag=imgScale&amp;m=1&amp;w=620&amp;h=620&amp;q=955bfeb4e6-9388-11ef-a437-0a548d3a46b6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l="12515" r="12515"/>
          <a:stretch>
            <a:fillRect/>
          </a:stretch>
        </p:blipFill>
        <p:spPr>
          <a:xfrm>
            <a:off x="1016634" y="1753366"/>
            <a:ext cx="2232000" cy="2232000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pic>
        <p:nvPicPr>
          <p:cNvPr id="25" name="图片 24" descr="/data/temp/5bfeb594-9388-11ef-a437-0a548d3a46b6.jpg@base@tag=imgScale&amp;m=1&amp;w=620&amp;h=620&amp;q=955bfeb594-9388-11ef-a437-0a548d3a46b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7230" r="17230"/>
          <a:stretch>
            <a:fillRect/>
          </a:stretch>
        </p:blipFill>
        <p:spPr>
          <a:xfrm>
            <a:off x="4980305" y="1753366"/>
            <a:ext cx="2232000" cy="2232000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pic>
        <p:nvPicPr>
          <p:cNvPr id="26" name="图片 25" descr="/data/temp/5bfeb5fe-9388-11ef-a437-0a548d3a46b6.jpg@base@tag=imgScale&amp;m=1&amp;w=620&amp;h=620&amp;q=955bfeb5fe-9388-11ef-a437-0a548d3a46b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16667" r="16667"/>
          <a:stretch>
            <a:fillRect/>
          </a:stretch>
        </p:blipFill>
        <p:spPr>
          <a:xfrm>
            <a:off x="8943340" y="1753366"/>
            <a:ext cx="2232000" cy="2232000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  <a:noFill/>
        </p:spPr>
        <p:txBody>
          <a:bodyPr wrap="square" lIns="91440" tIns="45720" rIns="91440" bIns="45720" rtlCol="0" anchor="b">
            <a:noAutofit/>
          </a:bodyPr>
          <a:lstStyle/>
          <a:p>
            <a:r>
              <a:rPr lang="zh-CN" altLang="en-US" dirty="0"/>
              <a:t>重要地标</a:t>
            </a:r>
            <a:endParaRPr lang="zh-CN" altLang="en-US" dirty="0"/>
          </a:p>
        </p:txBody>
      </p:sp>
      <p:sp>
        <p:nvSpPr>
          <p:cNvPr id="2" name="任意形状 2"/>
          <p:cNvSpPr/>
          <p:nvPr>
            <p:custDataLst>
              <p:tags r:id="rId2"/>
            </p:custDataLst>
          </p:nvPr>
        </p:nvSpPr>
        <p:spPr>
          <a:xfrm>
            <a:off x="248" y="1543467"/>
            <a:ext cx="12191753" cy="5314831"/>
          </a:xfrm>
          <a:custGeom>
            <a:avLst/>
            <a:gdLst>
              <a:gd name="connsiteX0" fmla="*/ 7421879 w 9144000"/>
              <a:gd name="connsiteY0" fmla="*/ 944 h 4667042"/>
              <a:gd name="connsiteX1" fmla="*/ 8739856 w 9144000"/>
              <a:gd name="connsiteY1" fmla="*/ 200746 h 4667042"/>
              <a:gd name="connsiteX2" fmla="*/ 9144000 w 9144000"/>
              <a:gd name="connsiteY2" fmla="*/ 302125 h 4667042"/>
              <a:gd name="connsiteX3" fmla="*/ 9144000 w 9144000"/>
              <a:gd name="connsiteY3" fmla="*/ 4667042 h 4667042"/>
              <a:gd name="connsiteX4" fmla="*/ 0 w 9144000"/>
              <a:gd name="connsiteY4" fmla="*/ 4667042 h 4667042"/>
              <a:gd name="connsiteX5" fmla="*/ 0 w 9144000"/>
              <a:gd name="connsiteY5" fmla="*/ 142334 h 4667042"/>
              <a:gd name="connsiteX6" fmla="*/ 260865 w 9144000"/>
              <a:gd name="connsiteY6" fmla="*/ 125811 h 4667042"/>
              <a:gd name="connsiteX7" fmla="*/ 640079 w 9144000"/>
              <a:gd name="connsiteY7" fmla="*/ 122864 h 4667042"/>
              <a:gd name="connsiteX8" fmla="*/ 4465319 w 9144000"/>
              <a:gd name="connsiteY8" fmla="*/ 595304 h 4667042"/>
              <a:gd name="connsiteX9" fmla="*/ 7421879 w 9144000"/>
              <a:gd name="connsiteY9" fmla="*/ 944 h 466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4667042">
                <a:moveTo>
                  <a:pt x="7421879" y="944"/>
                </a:moveTo>
                <a:cubicBezTo>
                  <a:pt x="7809547" y="11422"/>
                  <a:pt x="8275795" y="92622"/>
                  <a:pt x="8739856" y="200746"/>
                </a:cubicBezTo>
                <a:lnTo>
                  <a:pt x="9144000" y="302125"/>
                </a:lnTo>
                <a:lnTo>
                  <a:pt x="9144000" y="4667042"/>
                </a:lnTo>
                <a:lnTo>
                  <a:pt x="0" y="4667042"/>
                </a:lnTo>
                <a:lnTo>
                  <a:pt x="0" y="142334"/>
                </a:lnTo>
                <a:lnTo>
                  <a:pt x="260865" y="125811"/>
                </a:lnTo>
                <a:cubicBezTo>
                  <a:pt x="384849" y="121237"/>
                  <a:pt x="511492" y="120007"/>
                  <a:pt x="640079" y="122864"/>
                </a:cubicBezTo>
                <a:cubicBezTo>
                  <a:pt x="1668779" y="145724"/>
                  <a:pt x="3335019" y="615624"/>
                  <a:pt x="4465319" y="595304"/>
                </a:cubicBezTo>
                <a:cubicBezTo>
                  <a:pt x="5595619" y="574984"/>
                  <a:pt x="6388099" y="-26996"/>
                  <a:pt x="7421879" y="944"/>
                </a:cubicBezTo>
                <a:close/>
              </a:path>
            </a:pathLst>
          </a:cu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>
              <a:latin typeface="+mj-ea"/>
              <a:ea typeface="+mj-ea"/>
              <a:sym typeface="Microsoft YaHei" panose="020B0503020204020204" charset="-122"/>
            </a:endParaRPr>
          </a:p>
        </p:txBody>
      </p:sp>
      <p:sp>
        <p:nvSpPr>
          <p:cNvPr id="4" name="任意形状 1"/>
          <p:cNvSpPr/>
          <p:nvPr>
            <p:custDataLst>
              <p:tags r:id="rId3"/>
            </p:custDataLst>
          </p:nvPr>
        </p:nvSpPr>
        <p:spPr>
          <a:xfrm>
            <a:off x="248" y="1608236"/>
            <a:ext cx="12191753" cy="5249987"/>
          </a:xfrm>
          <a:custGeom>
            <a:avLst/>
            <a:gdLst>
              <a:gd name="connsiteX0" fmla="*/ 9144000 w 9144000"/>
              <a:gd name="connsiteY0" fmla="*/ 0 h 4569773"/>
              <a:gd name="connsiteX1" fmla="*/ 9144000 w 9144000"/>
              <a:gd name="connsiteY1" fmla="*/ 4569773 h 4569773"/>
              <a:gd name="connsiteX2" fmla="*/ 0 w 9144000"/>
              <a:gd name="connsiteY2" fmla="*/ 4569773 h 4569773"/>
              <a:gd name="connsiteX3" fmla="*/ 0 w 9144000"/>
              <a:gd name="connsiteY3" fmla="*/ 638493 h 4569773"/>
              <a:gd name="connsiteX4" fmla="*/ 135688 w 9144000"/>
              <a:gd name="connsiteY4" fmla="*/ 681653 h 4569773"/>
              <a:gd name="connsiteX5" fmla="*/ 487681 w 9144000"/>
              <a:gd name="connsiteY5" fmla="*/ 725542 h 4569773"/>
              <a:gd name="connsiteX6" fmla="*/ 4450081 w 9144000"/>
              <a:gd name="connsiteY6" fmla="*/ 192142 h 4569773"/>
              <a:gd name="connsiteX7" fmla="*/ 7239001 w 9144000"/>
              <a:gd name="connsiteY7" fmla="*/ 603622 h 4569773"/>
              <a:gd name="connsiteX8" fmla="*/ 9034464 w 9144000"/>
              <a:gd name="connsiteY8" fmla="*/ 37837 h 456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4569773">
                <a:moveTo>
                  <a:pt x="9144000" y="0"/>
                </a:moveTo>
                <a:lnTo>
                  <a:pt x="9144000" y="4569773"/>
                </a:lnTo>
                <a:lnTo>
                  <a:pt x="0" y="4569773"/>
                </a:lnTo>
                <a:lnTo>
                  <a:pt x="0" y="638493"/>
                </a:lnTo>
                <a:lnTo>
                  <a:pt x="135688" y="681653"/>
                </a:lnTo>
                <a:cubicBezTo>
                  <a:pt x="248048" y="710818"/>
                  <a:pt x="365444" y="727447"/>
                  <a:pt x="487681" y="725542"/>
                </a:cubicBezTo>
                <a:cubicBezTo>
                  <a:pt x="1465581" y="710302"/>
                  <a:pt x="3324861" y="212462"/>
                  <a:pt x="4450081" y="192142"/>
                </a:cubicBezTo>
                <a:cubicBezTo>
                  <a:pt x="5575301" y="171822"/>
                  <a:pt x="6240781" y="613782"/>
                  <a:pt x="7239001" y="603622"/>
                </a:cubicBezTo>
                <a:cubicBezTo>
                  <a:pt x="7738111" y="598542"/>
                  <a:pt x="8418831" y="263262"/>
                  <a:pt x="9034464" y="3783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75000"/>
                </a:schemeClr>
              </a:gs>
              <a:gs pos="68000">
                <a:schemeClr val="accent1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>
              <a:latin typeface="+mj-ea"/>
              <a:ea typeface="+mj-ea"/>
              <a:sym typeface="Microsoft YaHei" panose="020B0503020204020204" charset="-122"/>
            </a:endParaRPr>
          </a:p>
        </p:txBody>
      </p:sp>
      <p:sp>
        <p:nvSpPr>
          <p:cNvPr id="6" name="任意多边形: 形状 20"/>
          <p:cNvSpPr/>
          <p:nvPr>
            <p:custDataLst>
              <p:tags r:id="rId4"/>
            </p:custDataLst>
          </p:nvPr>
        </p:nvSpPr>
        <p:spPr>
          <a:xfrm>
            <a:off x="-4197" y="1648240"/>
            <a:ext cx="12188501" cy="5214028"/>
          </a:xfrm>
          <a:custGeom>
            <a:avLst/>
            <a:gdLst>
              <a:gd name="connsiteX0" fmla="*/ 2408361 w 9107329"/>
              <a:gd name="connsiteY0" fmla="*/ 434 h 2794050"/>
              <a:gd name="connsiteX1" fmla="*/ 7003480 w 9107329"/>
              <a:gd name="connsiteY1" fmla="*/ 263023 h 2794050"/>
              <a:gd name="connsiteX2" fmla="*/ 8796810 w 9107329"/>
              <a:gd name="connsiteY2" fmla="*/ 78568 h 2794050"/>
              <a:gd name="connsiteX3" fmla="*/ 9107329 w 9107329"/>
              <a:gd name="connsiteY3" fmla="*/ 30883 h 2794050"/>
              <a:gd name="connsiteX4" fmla="*/ 9107329 w 9107329"/>
              <a:gd name="connsiteY4" fmla="*/ 2794050 h 2794050"/>
              <a:gd name="connsiteX5" fmla="*/ 0 w 9107329"/>
              <a:gd name="connsiteY5" fmla="*/ 2794050 h 2794050"/>
              <a:gd name="connsiteX6" fmla="*/ 0 w 9107329"/>
              <a:gd name="connsiteY6" fmla="*/ 108284 h 2794050"/>
              <a:gd name="connsiteX7" fmla="*/ 397174 w 9107329"/>
              <a:gd name="connsiteY7" fmla="*/ 83169 h 2794050"/>
              <a:gd name="connsiteX8" fmla="*/ 2408361 w 9107329"/>
              <a:gd name="connsiteY8" fmla="*/ 434 h 2794050"/>
              <a:gd name="connsiteX0-1" fmla="*/ 2414029 w 9112997"/>
              <a:gd name="connsiteY0-2" fmla="*/ 434 h 3899264"/>
              <a:gd name="connsiteX1-3" fmla="*/ 7009148 w 9112997"/>
              <a:gd name="connsiteY1-4" fmla="*/ 263023 h 3899264"/>
              <a:gd name="connsiteX2-5" fmla="*/ 8802478 w 9112997"/>
              <a:gd name="connsiteY2-6" fmla="*/ 78568 h 3899264"/>
              <a:gd name="connsiteX3-7" fmla="*/ 9112997 w 9112997"/>
              <a:gd name="connsiteY3-8" fmla="*/ 30883 h 3899264"/>
              <a:gd name="connsiteX4-9" fmla="*/ 9112997 w 9112997"/>
              <a:gd name="connsiteY4-10" fmla="*/ 2794050 h 3899264"/>
              <a:gd name="connsiteX5-11" fmla="*/ 0 w 9112997"/>
              <a:gd name="connsiteY5-12" fmla="*/ 3899264 h 3899264"/>
              <a:gd name="connsiteX6-13" fmla="*/ 5668 w 9112997"/>
              <a:gd name="connsiteY6-14" fmla="*/ 108284 h 3899264"/>
              <a:gd name="connsiteX7-15" fmla="*/ 402842 w 9112997"/>
              <a:gd name="connsiteY7-16" fmla="*/ 83169 h 3899264"/>
              <a:gd name="connsiteX8-17" fmla="*/ 2414029 w 9112997"/>
              <a:gd name="connsiteY8-18" fmla="*/ 434 h 3899264"/>
              <a:gd name="connsiteX0-19" fmla="*/ 2414029 w 9112997"/>
              <a:gd name="connsiteY0-20" fmla="*/ 434 h 3910600"/>
              <a:gd name="connsiteX1-21" fmla="*/ 7009148 w 9112997"/>
              <a:gd name="connsiteY1-22" fmla="*/ 263023 h 3910600"/>
              <a:gd name="connsiteX2-23" fmla="*/ 8802478 w 9112997"/>
              <a:gd name="connsiteY2-24" fmla="*/ 78568 h 3910600"/>
              <a:gd name="connsiteX3-25" fmla="*/ 9112997 w 9112997"/>
              <a:gd name="connsiteY3-26" fmla="*/ 30883 h 3910600"/>
              <a:gd name="connsiteX4-27" fmla="*/ 9112997 w 9112997"/>
              <a:gd name="connsiteY4-28" fmla="*/ 3910600 h 3910600"/>
              <a:gd name="connsiteX5-29" fmla="*/ 0 w 9112997"/>
              <a:gd name="connsiteY5-30" fmla="*/ 3899264 h 3910600"/>
              <a:gd name="connsiteX6-31" fmla="*/ 5668 w 9112997"/>
              <a:gd name="connsiteY6-32" fmla="*/ 108284 h 3910600"/>
              <a:gd name="connsiteX7-33" fmla="*/ 402842 w 9112997"/>
              <a:gd name="connsiteY7-34" fmla="*/ 83169 h 3910600"/>
              <a:gd name="connsiteX8-35" fmla="*/ 2414029 w 9112997"/>
              <a:gd name="connsiteY8-36" fmla="*/ 434 h 3910600"/>
              <a:gd name="connsiteX0-37" fmla="*/ 2408613 w 9107581"/>
              <a:gd name="connsiteY0-38" fmla="*/ 434 h 3910600"/>
              <a:gd name="connsiteX1-39" fmla="*/ 7003732 w 9107581"/>
              <a:gd name="connsiteY1-40" fmla="*/ 263023 h 3910600"/>
              <a:gd name="connsiteX2-41" fmla="*/ 8797062 w 9107581"/>
              <a:gd name="connsiteY2-42" fmla="*/ 78568 h 3910600"/>
              <a:gd name="connsiteX3-43" fmla="*/ 9107581 w 9107581"/>
              <a:gd name="connsiteY3-44" fmla="*/ 30883 h 3910600"/>
              <a:gd name="connsiteX4-45" fmla="*/ 9107581 w 9107581"/>
              <a:gd name="connsiteY4-46" fmla="*/ 3910600 h 3910600"/>
              <a:gd name="connsiteX5-47" fmla="*/ 5920 w 9107581"/>
              <a:gd name="connsiteY5-48" fmla="*/ 3904932 h 3910600"/>
              <a:gd name="connsiteX6-49" fmla="*/ 252 w 9107581"/>
              <a:gd name="connsiteY6-50" fmla="*/ 108284 h 3910600"/>
              <a:gd name="connsiteX7-51" fmla="*/ 397426 w 9107581"/>
              <a:gd name="connsiteY7-52" fmla="*/ 83169 h 3910600"/>
              <a:gd name="connsiteX8-53" fmla="*/ 2408613 w 9107581"/>
              <a:gd name="connsiteY8-54" fmla="*/ 434 h 3910600"/>
              <a:gd name="connsiteX0-55" fmla="*/ 2419202 w 9118170"/>
              <a:gd name="connsiteY0-56" fmla="*/ 434 h 3910600"/>
              <a:gd name="connsiteX1-57" fmla="*/ 7014321 w 9118170"/>
              <a:gd name="connsiteY1-58" fmla="*/ 263023 h 3910600"/>
              <a:gd name="connsiteX2-59" fmla="*/ 8807651 w 9118170"/>
              <a:gd name="connsiteY2-60" fmla="*/ 78568 h 3910600"/>
              <a:gd name="connsiteX3-61" fmla="*/ 9118170 w 9118170"/>
              <a:gd name="connsiteY3-62" fmla="*/ 30883 h 3910600"/>
              <a:gd name="connsiteX4-63" fmla="*/ 9118170 w 9118170"/>
              <a:gd name="connsiteY4-64" fmla="*/ 3910600 h 3910600"/>
              <a:gd name="connsiteX5-65" fmla="*/ 16509 w 9118170"/>
              <a:gd name="connsiteY5-66" fmla="*/ 3904932 h 3910600"/>
              <a:gd name="connsiteX6-67" fmla="*/ 125 w 9118170"/>
              <a:gd name="connsiteY6-68" fmla="*/ 108284 h 3910600"/>
              <a:gd name="connsiteX7-69" fmla="*/ 408015 w 9118170"/>
              <a:gd name="connsiteY7-70" fmla="*/ 83169 h 3910600"/>
              <a:gd name="connsiteX8-71" fmla="*/ 2419202 w 9118170"/>
              <a:gd name="connsiteY8-72" fmla="*/ 434 h 3910600"/>
              <a:gd name="connsiteX0-73" fmla="*/ 2419456 w 9118424"/>
              <a:gd name="connsiteY0-74" fmla="*/ 434 h 3910600"/>
              <a:gd name="connsiteX1-75" fmla="*/ 7014575 w 9118424"/>
              <a:gd name="connsiteY1-76" fmla="*/ 263023 h 3910600"/>
              <a:gd name="connsiteX2-77" fmla="*/ 8807905 w 9118424"/>
              <a:gd name="connsiteY2-78" fmla="*/ 78568 h 3910600"/>
              <a:gd name="connsiteX3-79" fmla="*/ 9118424 w 9118424"/>
              <a:gd name="connsiteY3-80" fmla="*/ 30883 h 3910600"/>
              <a:gd name="connsiteX4-81" fmla="*/ 9118424 w 9118424"/>
              <a:gd name="connsiteY4-82" fmla="*/ 3910600 h 3910600"/>
              <a:gd name="connsiteX5-83" fmla="*/ 2476 w 9118424"/>
              <a:gd name="connsiteY5-84" fmla="*/ 3904932 h 3910600"/>
              <a:gd name="connsiteX6-85" fmla="*/ 379 w 9118424"/>
              <a:gd name="connsiteY6-86" fmla="*/ 108284 h 3910600"/>
              <a:gd name="connsiteX7-87" fmla="*/ 408269 w 9118424"/>
              <a:gd name="connsiteY7-88" fmla="*/ 83169 h 3910600"/>
              <a:gd name="connsiteX8-89" fmla="*/ 2419456 w 9118424"/>
              <a:gd name="connsiteY8-90" fmla="*/ 434 h 3910600"/>
              <a:gd name="connsiteX0-91" fmla="*/ 2419456 w 9146999"/>
              <a:gd name="connsiteY0-92" fmla="*/ 434 h 3910600"/>
              <a:gd name="connsiteX1-93" fmla="*/ 7014575 w 9146999"/>
              <a:gd name="connsiteY1-94" fmla="*/ 263023 h 3910600"/>
              <a:gd name="connsiteX2-95" fmla="*/ 8807905 w 9146999"/>
              <a:gd name="connsiteY2-96" fmla="*/ 78568 h 3910600"/>
              <a:gd name="connsiteX3-97" fmla="*/ 9118424 w 9146999"/>
              <a:gd name="connsiteY3-98" fmla="*/ 30883 h 3910600"/>
              <a:gd name="connsiteX4-99" fmla="*/ 9146999 w 9146999"/>
              <a:gd name="connsiteY4-100" fmla="*/ 3910600 h 3910600"/>
              <a:gd name="connsiteX5-101" fmla="*/ 2476 w 9146999"/>
              <a:gd name="connsiteY5-102" fmla="*/ 3904932 h 3910600"/>
              <a:gd name="connsiteX6-103" fmla="*/ 379 w 9146999"/>
              <a:gd name="connsiteY6-104" fmla="*/ 108284 h 3910600"/>
              <a:gd name="connsiteX7-105" fmla="*/ 408269 w 9146999"/>
              <a:gd name="connsiteY7-106" fmla="*/ 83169 h 3910600"/>
              <a:gd name="connsiteX8-107" fmla="*/ 2419456 w 9146999"/>
              <a:gd name="connsiteY8-108" fmla="*/ 434 h 3910600"/>
              <a:gd name="connsiteX0-109" fmla="*/ 2419456 w 9152430"/>
              <a:gd name="connsiteY0-110" fmla="*/ 434 h 3910600"/>
              <a:gd name="connsiteX1-111" fmla="*/ 7014575 w 9152430"/>
              <a:gd name="connsiteY1-112" fmla="*/ 263023 h 3910600"/>
              <a:gd name="connsiteX2-113" fmla="*/ 8807905 w 9152430"/>
              <a:gd name="connsiteY2-114" fmla="*/ 78568 h 3910600"/>
              <a:gd name="connsiteX3-115" fmla="*/ 9152430 w 9152430"/>
              <a:gd name="connsiteY3-116" fmla="*/ 13879 h 3910600"/>
              <a:gd name="connsiteX4-117" fmla="*/ 9146999 w 9152430"/>
              <a:gd name="connsiteY4-118" fmla="*/ 3910600 h 3910600"/>
              <a:gd name="connsiteX5-119" fmla="*/ 2476 w 9152430"/>
              <a:gd name="connsiteY5-120" fmla="*/ 3904932 h 3910600"/>
              <a:gd name="connsiteX6-121" fmla="*/ 379 w 9152430"/>
              <a:gd name="connsiteY6-122" fmla="*/ 108284 h 3910600"/>
              <a:gd name="connsiteX7-123" fmla="*/ 408269 w 9152430"/>
              <a:gd name="connsiteY7-124" fmla="*/ 83169 h 3910600"/>
              <a:gd name="connsiteX8-125" fmla="*/ 2419456 w 9152430"/>
              <a:gd name="connsiteY8-126" fmla="*/ 434 h 3910600"/>
              <a:gd name="connsiteX0-127" fmla="*/ 2419456 w 9158564"/>
              <a:gd name="connsiteY0-128" fmla="*/ 434 h 3910600"/>
              <a:gd name="connsiteX1-129" fmla="*/ 7014575 w 9158564"/>
              <a:gd name="connsiteY1-130" fmla="*/ 263023 h 3910600"/>
              <a:gd name="connsiteX2-131" fmla="*/ 8807905 w 9158564"/>
              <a:gd name="connsiteY2-132" fmla="*/ 78568 h 3910600"/>
              <a:gd name="connsiteX3-133" fmla="*/ 9152430 w 9158564"/>
              <a:gd name="connsiteY3-134" fmla="*/ 13879 h 3910600"/>
              <a:gd name="connsiteX4-135" fmla="*/ 9158335 w 9158564"/>
              <a:gd name="connsiteY4-136" fmla="*/ 3910600 h 3910600"/>
              <a:gd name="connsiteX5-137" fmla="*/ 2476 w 9158564"/>
              <a:gd name="connsiteY5-138" fmla="*/ 3904932 h 3910600"/>
              <a:gd name="connsiteX6-139" fmla="*/ 379 w 9158564"/>
              <a:gd name="connsiteY6-140" fmla="*/ 108284 h 3910600"/>
              <a:gd name="connsiteX7-141" fmla="*/ 408269 w 9158564"/>
              <a:gd name="connsiteY7-142" fmla="*/ 83169 h 3910600"/>
              <a:gd name="connsiteX8-143" fmla="*/ 2419456 w 9158564"/>
              <a:gd name="connsiteY8-144" fmla="*/ 434 h 3910600"/>
              <a:gd name="connsiteX0-145" fmla="*/ 2419456 w 9152430"/>
              <a:gd name="connsiteY0-146" fmla="*/ 434 h 3904932"/>
              <a:gd name="connsiteX1-147" fmla="*/ 7014575 w 9152430"/>
              <a:gd name="connsiteY1-148" fmla="*/ 263023 h 3904932"/>
              <a:gd name="connsiteX2-149" fmla="*/ 8807905 w 9152430"/>
              <a:gd name="connsiteY2-150" fmla="*/ 78568 h 3904932"/>
              <a:gd name="connsiteX3-151" fmla="*/ 9152430 w 9152430"/>
              <a:gd name="connsiteY3-152" fmla="*/ 13879 h 3904932"/>
              <a:gd name="connsiteX4-153" fmla="*/ 9141332 w 9152430"/>
              <a:gd name="connsiteY4-154" fmla="*/ 3904932 h 3904932"/>
              <a:gd name="connsiteX5-155" fmla="*/ 2476 w 9152430"/>
              <a:gd name="connsiteY5-156" fmla="*/ 3904932 h 3904932"/>
              <a:gd name="connsiteX6-157" fmla="*/ 379 w 9152430"/>
              <a:gd name="connsiteY6-158" fmla="*/ 108284 h 3904932"/>
              <a:gd name="connsiteX7-159" fmla="*/ 408269 w 9152430"/>
              <a:gd name="connsiteY7-160" fmla="*/ 83169 h 3904932"/>
              <a:gd name="connsiteX8-161" fmla="*/ 2419456 w 9152430"/>
              <a:gd name="connsiteY8-162" fmla="*/ 434 h 3904932"/>
              <a:gd name="connsiteX0-163" fmla="*/ 2419456 w 9152430"/>
              <a:gd name="connsiteY0-164" fmla="*/ 434 h 3904932"/>
              <a:gd name="connsiteX1-165" fmla="*/ 7014575 w 9152430"/>
              <a:gd name="connsiteY1-166" fmla="*/ 263023 h 3904932"/>
              <a:gd name="connsiteX2-167" fmla="*/ 8807905 w 9152430"/>
              <a:gd name="connsiteY2-168" fmla="*/ 78568 h 3904932"/>
              <a:gd name="connsiteX3-169" fmla="*/ 9152430 w 9152430"/>
              <a:gd name="connsiteY3-170" fmla="*/ 13879 h 3904932"/>
              <a:gd name="connsiteX4-171" fmla="*/ 9141332 w 9152430"/>
              <a:gd name="connsiteY4-172" fmla="*/ 3899264 h 3904932"/>
              <a:gd name="connsiteX5-173" fmla="*/ 2476 w 9152430"/>
              <a:gd name="connsiteY5-174" fmla="*/ 3904932 h 3904932"/>
              <a:gd name="connsiteX6-175" fmla="*/ 379 w 9152430"/>
              <a:gd name="connsiteY6-176" fmla="*/ 108284 h 3904932"/>
              <a:gd name="connsiteX7-177" fmla="*/ 408269 w 9152430"/>
              <a:gd name="connsiteY7-178" fmla="*/ 83169 h 3904932"/>
              <a:gd name="connsiteX8-179" fmla="*/ 2419456 w 9152430"/>
              <a:gd name="connsiteY8-180" fmla="*/ 434 h 3904932"/>
              <a:gd name="connsiteX0-181" fmla="*/ 2419456 w 9152430"/>
              <a:gd name="connsiteY0-182" fmla="*/ 434 h 3910600"/>
              <a:gd name="connsiteX1-183" fmla="*/ 7014575 w 9152430"/>
              <a:gd name="connsiteY1-184" fmla="*/ 263023 h 3910600"/>
              <a:gd name="connsiteX2-185" fmla="*/ 8807905 w 9152430"/>
              <a:gd name="connsiteY2-186" fmla="*/ 78568 h 3910600"/>
              <a:gd name="connsiteX3-187" fmla="*/ 9152430 w 9152430"/>
              <a:gd name="connsiteY3-188" fmla="*/ 13879 h 3910600"/>
              <a:gd name="connsiteX4-189" fmla="*/ 9141332 w 9152430"/>
              <a:gd name="connsiteY4-190" fmla="*/ 3899264 h 3910600"/>
              <a:gd name="connsiteX5-191" fmla="*/ 2476 w 9152430"/>
              <a:gd name="connsiteY5-192" fmla="*/ 3910600 h 3910600"/>
              <a:gd name="connsiteX6-193" fmla="*/ 379 w 9152430"/>
              <a:gd name="connsiteY6-194" fmla="*/ 108284 h 3910600"/>
              <a:gd name="connsiteX7-195" fmla="*/ 408269 w 9152430"/>
              <a:gd name="connsiteY7-196" fmla="*/ 83169 h 3910600"/>
              <a:gd name="connsiteX8-197" fmla="*/ 2419456 w 9152430"/>
              <a:gd name="connsiteY8-198" fmla="*/ 434 h 3910600"/>
              <a:gd name="connsiteX0-199" fmla="*/ 2419456 w 9141561"/>
              <a:gd name="connsiteY0-200" fmla="*/ 434 h 3910600"/>
              <a:gd name="connsiteX1-201" fmla="*/ 7014575 w 9141561"/>
              <a:gd name="connsiteY1-202" fmla="*/ 263023 h 3910600"/>
              <a:gd name="connsiteX2-203" fmla="*/ 8807905 w 9141561"/>
              <a:gd name="connsiteY2-204" fmla="*/ 78568 h 3910600"/>
              <a:gd name="connsiteX3-205" fmla="*/ 9135427 w 9141561"/>
              <a:gd name="connsiteY3-206" fmla="*/ 8210 h 3910600"/>
              <a:gd name="connsiteX4-207" fmla="*/ 9141332 w 9141561"/>
              <a:gd name="connsiteY4-208" fmla="*/ 3899264 h 3910600"/>
              <a:gd name="connsiteX5-209" fmla="*/ 2476 w 9141561"/>
              <a:gd name="connsiteY5-210" fmla="*/ 3910600 h 3910600"/>
              <a:gd name="connsiteX6-211" fmla="*/ 379 w 9141561"/>
              <a:gd name="connsiteY6-212" fmla="*/ 108284 h 3910600"/>
              <a:gd name="connsiteX7-213" fmla="*/ 408269 w 9141561"/>
              <a:gd name="connsiteY7-214" fmla="*/ 83169 h 3910600"/>
              <a:gd name="connsiteX8-215" fmla="*/ 2419456 w 9141561"/>
              <a:gd name="connsiteY8-216" fmla="*/ 434 h 3910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9141561" h="3910600">
                <a:moveTo>
                  <a:pt x="2419456" y="434"/>
                </a:moveTo>
                <a:cubicBezTo>
                  <a:pt x="4273407" y="-12534"/>
                  <a:pt x="5369874" y="269506"/>
                  <a:pt x="7014575" y="263023"/>
                </a:cubicBezTo>
                <a:cubicBezTo>
                  <a:pt x="7528545" y="260997"/>
                  <a:pt x="8159400" y="176658"/>
                  <a:pt x="8807905" y="78568"/>
                </a:cubicBezTo>
                <a:lnTo>
                  <a:pt x="9135427" y="8210"/>
                </a:lnTo>
                <a:cubicBezTo>
                  <a:pt x="9133617" y="1307117"/>
                  <a:pt x="9143142" y="2600357"/>
                  <a:pt x="9141332" y="3899264"/>
                </a:cubicBezTo>
                <a:lnTo>
                  <a:pt x="2476" y="3910600"/>
                </a:lnTo>
                <a:cubicBezTo>
                  <a:pt x="4365" y="2646940"/>
                  <a:pt x="-1510" y="1371944"/>
                  <a:pt x="379" y="108284"/>
                </a:cubicBezTo>
                <a:lnTo>
                  <a:pt x="408269" y="83169"/>
                </a:lnTo>
                <a:cubicBezTo>
                  <a:pt x="1142625" y="38298"/>
                  <a:pt x="1840096" y="4486"/>
                  <a:pt x="2419456" y="434"/>
                </a:cubicBezTo>
                <a:close/>
              </a:path>
            </a:pathLst>
          </a:cu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>
              <a:latin typeface="+mj-ea"/>
              <a:ea typeface="+mj-ea"/>
            </a:endParaRPr>
          </a:p>
        </p:txBody>
      </p:sp>
      <p:sp>
        <p:nvSpPr>
          <p:cNvPr id="8" name="椭圆 7"/>
          <p:cNvSpPr/>
          <p:nvPr>
            <p:custDataLst>
              <p:tags r:id="rId5"/>
            </p:custDataLst>
          </p:nvPr>
        </p:nvSpPr>
        <p:spPr>
          <a:xfrm>
            <a:off x="1733128" y="2791217"/>
            <a:ext cx="1034696" cy="1034696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3200">
              <a:latin typeface="+mj-ea"/>
              <a:ea typeface="+mj-ea"/>
              <a:sym typeface="Microsoft YaHei" panose="020B0503020204020204" charset="-122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1675979" y="4037062"/>
            <a:ext cx="1148784" cy="4756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01</a:t>
            </a:r>
            <a:endParaRPr kumimoji="1" lang="en-US" altLang="zh-CN" sz="27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962253" y="5002242"/>
            <a:ext cx="2575932" cy="146237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虎门大桥是连接珠江口东西两岸的重要通道，也是东莞市的标志性建筑之一。</a:t>
            </a:r>
            <a:endParaRPr lang="zh-CN" altLang="en-US" sz="14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7" name="椭圆 16"/>
          <p:cNvSpPr/>
          <p:nvPr>
            <p:custDataLst>
              <p:tags r:id="rId8"/>
            </p:custDataLst>
          </p:nvPr>
        </p:nvSpPr>
        <p:spPr>
          <a:xfrm>
            <a:off x="5600834" y="2791217"/>
            <a:ext cx="1034696" cy="1034696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3200">
              <a:latin typeface="+mj-ea"/>
              <a:ea typeface="+mj-ea"/>
              <a:sym typeface="Microsoft YaHei" panose="020B0503020204020204" charset="-122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5543686" y="4028807"/>
            <a:ext cx="1148784" cy="4756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02</a:t>
            </a:r>
            <a:endParaRPr kumimoji="1" lang="en-US" altLang="zh-CN" sz="27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4" name="矩形 33"/>
          <p:cNvSpPr/>
          <p:nvPr>
            <p:custDataLst>
              <p:tags r:id="rId10"/>
            </p:custDataLst>
          </p:nvPr>
        </p:nvSpPr>
        <p:spPr>
          <a:xfrm>
            <a:off x="4830595" y="4993988"/>
            <a:ext cx="2575932" cy="146237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松山湖科技产业园区是东莞市高新技术产业的重要基地，吸引了众多高科技企业入驻。</a:t>
            </a:r>
            <a:endParaRPr lang="zh-CN" altLang="en-US" sz="14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5" name="椭圆 34"/>
          <p:cNvSpPr/>
          <p:nvPr>
            <p:custDataLst>
              <p:tags r:id="rId11"/>
            </p:custDataLst>
          </p:nvPr>
        </p:nvSpPr>
        <p:spPr>
          <a:xfrm>
            <a:off x="9469176" y="2791217"/>
            <a:ext cx="1034696" cy="1034696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3200">
              <a:latin typeface="+mj-ea"/>
              <a:ea typeface="+mj-ea"/>
              <a:sym typeface="Microsoft YaHei" panose="020B0503020204020204" charset="-122"/>
            </a:endParaRPr>
          </a:p>
        </p:txBody>
      </p:sp>
      <p:sp>
        <p:nvSpPr>
          <p:cNvPr id="36" name="矩形 35"/>
          <p:cNvSpPr/>
          <p:nvPr>
            <p:custDataLst>
              <p:tags r:id="rId12"/>
            </p:custDataLst>
          </p:nvPr>
        </p:nvSpPr>
        <p:spPr>
          <a:xfrm>
            <a:off x="9412027" y="4028807"/>
            <a:ext cx="1148785" cy="4756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03</a:t>
            </a:r>
            <a:endParaRPr kumimoji="1" lang="en-US" altLang="zh-CN" sz="27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7" name="矩形 36"/>
          <p:cNvSpPr/>
          <p:nvPr>
            <p:custDataLst>
              <p:tags r:id="rId13"/>
            </p:custDataLst>
          </p:nvPr>
        </p:nvSpPr>
        <p:spPr>
          <a:xfrm>
            <a:off x="8698302" y="4993988"/>
            <a:ext cx="2575932" cy="146237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可园是东莞市著名的古典园林，具有浓厚的地方特色和历史价值，是了解东莞文化的重要窗口。</a:t>
            </a:r>
            <a:endParaRPr lang="zh-CN" altLang="en-US" sz="14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8" name="矩形 37"/>
          <p:cNvSpPr/>
          <p:nvPr>
            <p:custDataLst>
              <p:tags r:id="rId14"/>
            </p:custDataLst>
          </p:nvPr>
        </p:nvSpPr>
        <p:spPr>
          <a:xfrm>
            <a:off x="962253" y="4536797"/>
            <a:ext cx="2577548" cy="3758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虎门大桥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9" name="矩形 38"/>
          <p:cNvSpPr/>
          <p:nvPr>
            <p:custDataLst>
              <p:tags r:id="rId15"/>
            </p:custDataLst>
          </p:nvPr>
        </p:nvSpPr>
        <p:spPr>
          <a:xfrm>
            <a:off x="4830595" y="4536797"/>
            <a:ext cx="2577548" cy="3758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松山湖科技产业园区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6"/>
            </p:custDataLst>
          </p:nvPr>
        </p:nvSpPr>
        <p:spPr>
          <a:xfrm>
            <a:off x="8698302" y="4536797"/>
            <a:ext cx="2577548" cy="3758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可园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46" name="图形 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80138" y="3038862"/>
            <a:ext cx="542632" cy="539849"/>
          </a:xfrm>
          <a:prstGeom prst="rect">
            <a:avLst/>
          </a:prstGeom>
        </p:spPr>
      </p:pic>
      <p:pic>
        <p:nvPicPr>
          <p:cNvPr id="47" name="图形 2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66259" y="3064262"/>
            <a:ext cx="505642" cy="488972"/>
          </a:xfrm>
          <a:prstGeom prst="rect">
            <a:avLst/>
          </a:prstGeom>
        </p:spPr>
      </p:pic>
      <p:pic>
        <p:nvPicPr>
          <p:cNvPr id="48" name="图形 3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39681" y="3038862"/>
            <a:ext cx="495323" cy="539847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6400" y="2802714"/>
            <a:ext cx="9144000" cy="823624"/>
          </a:xfrm>
        </p:spPr>
        <p:txBody>
          <a:bodyPr>
            <a:normAutofit/>
          </a:bodyPr>
          <a:lstStyle/>
          <a:p>
            <a:r>
              <a:rPr lang="zh-CN" altLang="en-US" dirty="0"/>
              <a:t>东莞市经济发展</a:t>
            </a:r>
            <a:endParaRPr lang="zh-CN" altLang="en-US" dirty="0"/>
          </a:p>
        </p:txBody>
      </p:sp>
      <p:sp>
        <p:nvSpPr>
          <p:cNvPr id="5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526400" y="3690032"/>
            <a:ext cx="9144000" cy="936000"/>
          </a:xfrm>
        </p:spPr>
        <p:txBody>
          <a:bodyPr/>
          <a:lstStyle/>
          <a:p>
            <a:r>
              <a:rPr lang="zh-CN" altLang="en-US"/>
              <a:t>章节副标题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521714" y="1577285"/>
            <a:ext cx="9144000" cy="1224000"/>
          </a:xfrm>
        </p:spPr>
        <p:txBody>
          <a:bodyPr/>
          <a:lstStyle/>
          <a:p>
            <a:r>
              <a:rPr lang="zh-CN" altLang="en-US" dirty="0"/>
              <a:t>05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91724" y="1257661"/>
            <a:ext cx="2880000" cy="2047349"/>
          </a:xfrm>
        </p:spPr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5626735" y="1459230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b="1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01</a:t>
            </a:r>
            <a:endParaRPr lang="en-US" b="1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7160260" y="1459230"/>
            <a:ext cx="4208780" cy="50419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东莞市概览</a:t>
            </a:r>
            <a:endParaRPr lang="zh-CN" altLang="en-US" sz="2000" b="1" spc="300" dirty="0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>
            <a:off x="6009640" y="2120900"/>
            <a:ext cx="53594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序号"/>
          <p:cNvSpPr txBox="1"/>
          <p:nvPr>
            <p:custDataLst>
              <p:tags r:id="rId5"/>
            </p:custDataLst>
          </p:nvPr>
        </p:nvSpPr>
        <p:spPr>
          <a:xfrm>
            <a:off x="5626735" y="2278380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b="1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02</a:t>
            </a:r>
            <a:endParaRPr lang="en-US" b="1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sp>
        <p:nvSpPr>
          <p:cNvPr id="8" name="项标题"/>
          <p:cNvSpPr txBox="1"/>
          <p:nvPr>
            <p:custDataLst>
              <p:tags r:id="rId6"/>
            </p:custDataLst>
          </p:nvPr>
        </p:nvSpPr>
        <p:spPr>
          <a:xfrm>
            <a:off x="7160260" y="2278380"/>
            <a:ext cx="4208780" cy="50419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东莞市风土人情</a:t>
            </a:r>
            <a:endParaRPr lang="zh-CN" altLang="en-US" sz="2000" b="1" spc="300" dirty="0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6009640" y="2940050"/>
            <a:ext cx="53594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序号"/>
          <p:cNvSpPr txBox="1"/>
          <p:nvPr>
            <p:custDataLst>
              <p:tags r:id="rId8"/>
            </p:custDataLst>
          </p:nvPr>
        </p:nvSpPr>
        <p:spPr>
          <a:xfrm>
            <a:off x="5626735" y="3097530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b="1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03</a:t>
            </a:r>
            <a:endParaRPr lang="en-US" b="1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sp>
        <p:nvSpPr>
          <p:cNvPr id="13" name="项标题"/>
          <p:cNvSpPr txBox="1"/>
          <p:nvPr>
            <p:custDataLst>
              <p:tags r:id="rId9"/>
            </p:custDataLst>
          </p:nvPr>
        </p:nvSpPr>
        <p:spPr>
          <a:xfrm>
            <a:off x="7160260" y="3097530"/>
            <a:ext cx="4208780" cy="50419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东莞市美食介绍</a:t>
            </a:r>
            <a:endParaRPr lang="zh-CN" altLang="en-US" sz="2000" b="1" spc="300" dirty="0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>
            <a:off x="6009640" y="3759200"/>
            <a:ext cx="53594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序号"/>
          <p:cNvSpPr txBox="1"/>
          <p:nvPr>
            <p:custDataLst>
              <p:tags r:id="rId11"/>
            </p:custDataLst>
          </p:nvPr>
        </p:nvSpPr>
        <p:spPr>
          <a:xfrm>
            <a:off x="5626735" y="3916680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b="1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04</a:t>
            </a:r>
            <a:endParaRPr lang="en-US" b="1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sp>
        <p:nvSpPr>
          <p:cNvPr id="18" name="项标题"/>
          <p:cNvSpPr txBox="1"/>
          <p:nvPr>
            <p:custDataLst>
              <p:tags r:id="rId12"/>
            </p:custDataLst>
          </p:nvPr>
        </p:nvSpPr>
        <p:spPr>
          <a:xfrm>
            <a:off x="7160260" y="3916680"/>
            <a:ext cx="4208780" cy="50419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东莞市地理特色</a:t>
            </a:r>
            <a:endParaRPr lang="zh-CN" altLang="en-US" sz="2000" b="1" spc="300" dirty="0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3"/>
            </p:custDataLst>
          </p:nvPr>
        </p:nvCxnSpPr>
        <p:spPr>
          <a:xfrm>
            <a:off x="6009640" y="4578350"/>
            <a:ext cx="53594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序号"/>
          <p:cNvSpPr txBox="1"/>
          <p:nvPr>
            <p:custDataLst>
              <p:tags r:id="rId14"/>
            </p:custDataLst>
          </p:nvPr>
        </p:nvSpPr>
        <p:spPr>
          <a:xfrm>
            <a:off x="5626735" y="4643755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b="1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05</a:t>
            </a:r>
            <a:endParaRPr lang="en-US" b="1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sp>
        <p:nvSpPr>
          <p:cNvPr id="22" name="项标题"/>
          <p:cNvSpPr txBox="1"/>
          <p:nvPr>
            <p:custDataLst>
              <p:tags r:id="rId15"/>
            </p:custDataLst>
          </p:nvPr>
        </p:nvSpPr>
        <p:spPr>
          <a:xfrm>
            <a:off x="7160260" y="4643755"/>
            <a:ext cx="4208780" cy="50419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东莞市经济发展</a:t>
            </a:r>
            <a:endParaRPr lang="zh-CN" altLang="en-US" sz="2000" b="1" spc="300" dirty="0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16"/>
            </p:custDataLst>
          </p:nvPr>
        </p:nvCxnSpPr>
        <p:spPr>
          <a:xfrm>
            <a:off x="6009640" y="5305425"/>
            <a:ext cx="53594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序号"/>
          <p:cNvSpPr txBox="1"/>
          <p:nvPr>
            <p:custDataLst>
              <p:tags r:id="rId17"/>
            </p:custDataLst>
          </p:nvPr>
        </p:nvSpPr>
        <p:spPr>
          <a:xfrm>
            <a:off x="5626735" y="5462905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b="1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06</a:t>
            </a:r>
            <a:endParaRPr lang="en-US" b="1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sp>
        <p:nvSpPr>
          <p:cNvPr id="26" name="项标题"/>
          <p:cNvSpPr txBox="1"/>
          <p:nvPr>
            <p:custDataLst>
              <p:tags r:id="rId18"/>
            </p:custDataLst>
          </p:nvPr>
        </p:nvSpPr>
        <p:spPr>
          <a:xfrm>
            <a:off x="7160260" y="5462905"/>
            <a:ext cx="4208780" cy="50419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东莞市旅游资源</a:t>
            </a:r>
            <a:endParaRPr lang="zh-CN" altLang="en-US" sz="2000" b="1" spc="300" dirty="0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cxnSp>
        <p:nvCxnSpPr>
          <p:cNvPr id="27" name="直接连接符 26"/>
          <p:cNvCxnSpPr/>
          <p:nvPr>
            <p:custDataLst>
              <p:tags r:id="rId19"/>
            </p:custDataLst>
          </p:nvPr>
        </p:nvCxnSpPr>
        <p:spPr>
          <a:xfrm>
            <a:off x="6009640" y="6124575"/>
            <a:ext cx="53594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经济总量与结构</a:t>
            </a:r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901097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东莞市作为制造业重镇，其GDP总量连续多年位居全国前列，展现出强大的经济实力。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901097" y="3009392"/>
            <a:ext cx="2880444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GDP总量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901097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 dirty="0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72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6" name="图片 15" descr="/data/temp/5c50e2bb-9388-11ef-8976-069baa1f0f39.jpg@base@tag=imgScale&amp;m=1&amp;w=799&amp;h=422&amp;q=955c50e2bb-9388-11ef-8976-069baa1f0f39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10423" b="10423"/>
          <a:stretch>
            <a:fillRect/>
          </a:stretch>
        </p:blipFill>
        <p:spPr>
          <a:xfrm>
            <a:off x="901097" y="4680972"/>
            <a:ext cx="2880449" cy="1520002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4759324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东莞市经济以制造业为主导，电子信息、纺织服装、家具制造等行业尤为突出，形成了多元化的产业结构。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4759324" y="3009392"/>
            <a:ext cx="2880444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产业结构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4759324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7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1" name="图片 20" descr="/data/temp/5c50e262-9388-11ef-8976-069baa1f0f39.jpg@base@tag=imgScale&amp;m=1&amp;w=799&amp;h=422&amp;q=955c50e262-9388-11ef-8976-069baa1f0f39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3108" b="3108"/>
          <a:stretch>
            <a:fillRect/>
          </a:stretch>
        </p:blipFill>
        <p:spPr>
          <a:xfrm>
            <a:off x="4759324" y="4680972"/>
            <a:ext cx="2880449" cy="1520002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8617551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东莞市凭借其地理优势和完善的产业链，对外贸易活跃，是重要的外贸出口基地。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3"/>
            </p:custDataLst>
          </p:nvPr>
        </p:nvSpPr>
        <p:spPr>
          <a:xfrm>
            <a:off x="8617551" y="3009392"/>
            <a:ext cx="2880443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对外贸易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4"/>
            </p:custDataLst>
          </p:nvPr>
        </p:nvSpPr>
        <p:spPr>
          <a:xfrm>
            <a:off x="8617551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7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6" name="图片 25" descr="/data/temp/5c50e231-9388-11ef-8976-069baa1f0f39.jpg@base@tag=imgScale&amp;m=1&amp;w=799&amp;h=422&amp;q=955c50e231-9388-11ef-8976-069baa1f0f39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/>
          <a:srcRect t="14799" b="14799"/>
          <a:stretch>
            <a:fillRect/>
          </a:stretch>
        </p:blipFill>
        <p:spPr>
          <a:xfrm>
            <a:off x="8617551" y="4680972"/>
            <a:ext cx="2880449" cy="1520002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cxnSp>
        <p:nvCxnSpPr>
          <p:cNvPr id="35" name="直接连接符 34"/>
          <p:cNvCxnSpPr/>
          <p:nvPr>
            <p:custDataLst>
              <p:tags r:id="rId17"/>
            </p:custDataLst>
          </p:nvPr>
        </p:nvCxnSpPr>
        <p:spPr>
          <a:xfrm>
            <a:off x="695960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18"/>
            </p:custDataLst>
          </p:nvPr>
        </p:nvCxnSpPr>
        <p:spPr>
          <a:xfrm>
            <a:off x="4544025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>
            <p:custDataLst>
              <p:tags r:id="rId19"/>
            </p:custDataLst>
          </p:nvPr>
        </p:nvCxnSpPr>
        <p:spPr>
          <a:xfrm>
            <a:off x="8400347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4800" y="360000"/>
            <a:ext cx="5401200" cy="720000"/>
          </a:xfrm>
        </p:spPr>
        <p:txBody>
          <a:bodyPr lIns="0" tIns="0" rIns="0" bIns="0" anchor="b"/>
          <a:lstStyle/>
          <a:p>
            <a:pPr algn="l"/>
            <a:r>
              <a:rPr lang="zh-CN" altLang="en-US"/>
              <a:t>主要产业</a:t>
            </a:r>
            <a:endParaRPr lang="zh-CN" altLang="en-US"/>
          </a:p>
        </p:txBody>
      </p:sp>
      <p:pic>
        <p:nvPicPr>
          <p:cNvPr id="4" name="图片 3" descr="/data/temp/5b07d8f2-9388-11ef-8056-465aa7bdf2ea.jpg@base@tag=imgScale&amp;m=1&amp;w=1453&amp;h=1904&amp;q=955b07d8f2-9388-11ef-8056-465aa7bdf2ea"/>
          <p:cNvPicPr/>
          <p:nvPr>
            <p:custDataLst>
              <p:tags r:id="rId2"/>
            </p:custDataLst>
          </p:nvPr>
        </p:nvPicPr>
        <p:blipFill>
          <a:blip r:embed="rId3"/>
          <a:srcRect b="16609"/>
        </p:blipFill>
        <p:spPr>
          <a:xfrm>
            <a:off x="6957695" y="0"/>
            <a:ext cx="5234305" cy="6858000"/>
          </a:xfrm>
          <a:prstGeom prst="rect">
            <a:avLst/>
          </a:prstGeom>
          <a:blipFill rotWithShape="1">
            <a:blip r:embed="rId4"/>
            <a:stretch>
              <a:fillRect t="-1000" r="-1000" b="-1000"/>
            </a:stretch>
          </a:blip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676018" y="2077460"/>
            <a:ext cx="4300220" cy="10394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东莞被誉为“世界工厂”，拥有庞大的制造业基地，尤其以电子、玩具、服装等产业闻名。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676018" y="1713605"/>
            <a:ext cx="4300220" cy="3225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/>
                </a:solidFill>
                <a:latin typeface="+mn-ea"/>
                <a:cs typeface="+mn-ea"/>
              </a:rPr>
              <a:t>制造业</a:t>
            </a:r>
            <a:endParaRPr lang="zh-CN" altLang="en-US" sz="2000" b="1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0" name="椭圆 9"/>
          <p:cNvSpPr/>
          <p:nvPr>
            <p:custDataLst>
              <p:tags r:id="rId7"/>
            </p:custDataLst>
          </p:nvPr>
        </p:nvSpPr>
        <p:spPr>
          <a:xfrm>
            <a:off x="720343" y="1765040"/>
            <a:ext cx="667385" cy="66738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1676653" y="3689725"/>
            <a:ext cx="4300220" cy="10394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随着经济转型，东莞积极发展金融、物流、会展等现代服务业，提升城市竞争力。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1676653" y="3325870"/>
            <a:ext cx="4300220" cy="3225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/>
                </a:solidFill>
                <a:latin typeface="+mn-ea"/>
                <a:cs typeface="+mn-ea"/>
              </a:rPr>
              <a:t>现代服务业</a:t>
            </a:r>
            <a:endParaRPr lang="zh-CN" altLang="en-US" sz="2000" b="1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8" name="椭圆 17"/>
          <p:cNvSpPr/>
          <p:nvPr>
            <p:custDataLst>
              <p:tags r:id="rId10"/>
            </p:custDataLst>
          </p:nvPr>
        </p:nvSpPr>
        <p:spPr>
          <a:xfrm>
            <a:off x="720343" y="3392545"/>
            <a:ext cx="667385" cy="66738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1677288" y="5301990"/>
            <a:ext cx="4300220" cy="10394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东莞正大力推动高新技术产业发展，如电子信息、生物医药等，成为新的经济增长点。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1677288" y="4938135"/>
            <a:ext cx="4300220" cy="3225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/>
                </a:solidFill>
                <a:latin typeface="+mn-ea"/>
                <a:cs typeface="+mn-ea"/>
              </a:rPr>
              <a:t>高新技术产业</a:t>
            </a:r>
            <a:endParaRPr lang="zh-CN" altLang="en-US" sz="2000" b="1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21" name="椭圆 20"/>
          <p:cNvSpPr/>
          <p:nvPr>
            <p:custDataLst>
              <p:tags r:id="rId13"/>
            </p:custDataLst>
          </p:nvPr>
        </p:nvSpPr>
        <p:spPr>
          <a:xfrm>
            <a:off x="720343" y="5002905"/>
            <a:ext cx="667385" cy="66738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对外贸易情况</a:t>
            </a:r>
            <a:endParaRPr lang="zh-CN" altLang="en-US" dirty="0"/>
          </a:p>
        </p:txBody>
      </p:sp>
      <p:pic>
        <p:nvPicPr>
          <p:cNvPr id="12" name="图片 11" descr="/data/temp/5bfef834-9388-11ef-a437-0a548d3a46b6.jpg@base@tag=imgScale&amp;m=1&amp;w=458&amp;h=414&amp;q=955bfef834-9388-11ef-a437-0a548d3a46b6"/>
          <p:cNvPicPr/>
          <p:nvPr>
            <p:custDataLst>
              <p:tags r:id="rId2"/>
            </p:custDataLst>
          </p:nvPr>
        </p:nvPicPr>
        <p:blipFill rotWithShape="1">
          <a:blip r:embed="rId3"/>
          <a:srcRect l="2351" r="2351"/>
          <a:stretch>
            <a:fillRect/>
          </a:stretch>
        </p:blipFill>
        <p:spPr>
          <a:xfrm>
            <a:off x="6003367" y="1979532"/>
            <a:ext cx="1737384" cy="1572421"/>
          </a:xfrm>
          <a:custGeom>
            <a:avLst/>
            <a:gdLst>
              <a:gd name="connsiteX0" fmla="*/ 535250 w 1648801"/>
              <a:gd name="connsiteY0" fmla="*/ 0 h 1492249"/>
              <a:gd name="connsiteX1" fmla="*/ 1113531 w 1648801"/>
              <a:gd name="connsiteY1" fmla="*/ 0 h 1492249"/>
              <a:gd name="connsiteX2" fmla="*/ 1325978 w 1648801"/>
              <a:gd name="connsiteY2" fmla="*/ 122643 h 1492249"/>
              <a:gd name="connsiteX3" fmla="*/ 1615122 w 1648801"/>
              <a:gd name="connsiteY3" fmla="*/ 623448 h 1492249"/>
              <a:gd name="connsiteX4" fmla="*/ 1615142 w 1648801"/>
              <a:gd name="connsiteY4" fmla="*/ 868768 h 1492249"/>
              <a:gd name="connsiteX5" fmla="*/ 1325997 w 1648801"/>
              <a:gd name="connsiteY5" fmla="*/ 1369572 h 1492249"/>
              <a:gd name="connsiteX6" fmla="*/ 1113552 w 1648801"/>
              <a:gd name="connsiteY6" fmla="*/ 1492249 h 1492249"/>
              <a:gd name="connsiteX7" fmla="*/ 535271 w 1648801"/>
              <a:gd name="connsiteY7" fmla="*/ 1492249 h 1492249"/>
              <a:gd name="connsiteX8" fmla="*/ 322824 w 1648801"/>
              <a:gd name="connsiteY8" fmla="*/ 1369606 h 1492249"/>
              <a:gd name="connsiteX9" fmla="*/ 33680 w 1648801"/>
              <a:gd name="connsiteY9" fmla="*/ 868802 h 1492249"/>
              <a:gd name="connsiteX10" fmla="*/ 33660 w 1648801"/>
              <a:gd name="connsiteY10" fmla="*/ 623482 h 1492249"/>
              <a:gd name="connsiteX11" fmla="*/ 322804 w 1648801"/>
              <a:gd name="connsiteY11" fmla="*/ 122677 h 1492249"/>
              <a:gd name="connsiteX12" fmla="*/ 535250 w 1648801"/>
              <a:gd name="connsiteY12" fmla="*/ 0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8801" h="1492249">
                <a:moveTo>
                  <a:pt x="535250" y="0"/>
                </a:moveTo>
                <a:cubicBezTo>
                  <a:pt x="625034" y="1"/>
                  <a:pt x="1023748" y="1"/>
                  <a:pt x="1113531" y="0"/>
                </a:cubicBezTo>
                <a:cubicBezTo>
                  <a:pt x="1203315" y="1"/>
                  <a:pt x="1281085" y="44890"/>
                  <a:pt x="1325978" y="122643"/>
                </a:cubicBezTo>
                <a:cubicBezTo>
                  <a:pt x="1370870" y="200399"/>
                  <a:pt x="1570230" y="545694"/>
                  <a:pt x="1615122" y="623448"/>
                </a:cubicBezTo>
                <a:cubicBezTo>
                  <a:pt x="1660014" y="701203"/>
                  <a:pt x="1660034" y="791015"/>
                  <a:pt x="1615142" y="868768"/>
                </a:cubicBezTo>
                <a:cubicBezTo>
                  <a:pt x="1570249" y="946524"/>
                  <a:pt x="1370889" y="1291819"/>
                  <a:pt x="1325997" y="1369572"/>
                </a:cubicBezTo>
                <a:cubicBezTo>
                  <a:pt x="1281105" y="1447328"/>
                  <a:pt x="1203335" y="1492250"/>
                  <a:pt x="1113552" y="1492249"/>
                </a:cubicBezTo>
                <a:cubicBezTo>
                  <a:pt x="1023769" y="1492250"/>
                  <a:pt x="625055" y="1492250"/>
                  <a:pt x="535271" y="1492249"/>
                </a:cubicBezTo>
                <a:cubicBezTo>
                  <a:pt x="445487" y="1492250"/>
                  <a:pt x="367716" y="1447361"/>
                  <a:pt x="322824" y="1369606"/>
                </a:cubicBezTo>
                <a:cubicBezTo>
                  <a:pt x="277932" y="1291852"/>
                  <a:pt x="78572" y="946557"/>
                  <a:pt x="33680" y="868802"/>
                </a:cubicBezTo>
                <a:cubicBezTo>
                  <a:pt x="-11212" y="791048"/>
                  <a:pt x="-11232" y="701236"/>
                  <a:pt x="33660" y="623482"/>
                </a:cubicBezTo>
                <a:cubicBezTo>
                  <a:pt x="78552" y="545727"/>
                  <a:pt x="277912" y="200433"/>
                  <a:pt x="322804" y="122677"/>
                </a:cubicBezTo>
                <a:cubicBezTo>
                  <a:pt x="367697" y="44924"/>
                  <a:pt x="445466" y="1"/>
                  <a:pt x="535250" y="0"/>
                </a:cubicBezTo>
                <a:close/>
              </a:path>
            </a:pathLst>
          </a:custGeom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13" name="图片 12" descr="/data/temp/5bfef791-9388-11ef-a437-0a548d3a46b6.jpg@base@tag=imgScale&amp;m=1&amp;w=458&amp;h=414&amp;q=955bfef791-9388-11ef-a437-0a548d3a46b6"/>
          <p:cNvPicPr/>
          <p:nvPr>
            <p:custDataLst>
              <p:tags r:id="rId4"/>
            </p:custDataLst>
          </p:nvPr>
        </p:nvPicPr>
        <p:blipFill rotWithShape="1">
          <a:blip r:embed="rId5"/>
          <a:srcRect l="17160" t="23486" r="31065"/>
          <a:stretch>
            <a:fillRect/>
          </a:stretch>
        </p:blipFill>
        <p:spPr>
          <a:xfrm>
            <a:off x="4408195" y="2941052"/>
            <a:ext cx="1737384" cy="1572421"/>
          </a:xfrm>
          <a:custGeom>
            <a:avLst/>
            <a:gdLst>
              <a:gd name="connsiteX0" fmla="*/ 535250 w 1648801"/>
              <a:gd name="connsiteY0" fmla="*/ 0 h 1492249"/>
              <a:gd name="connsiteX1" fmla="*/ 1113531 w 1648801"/>
              <a:gd name="connsiteY1" fmla="*/ 0 h 1492249"/>
              <a:gd name="connsiteX2" fmla="*/ 1325978 w 1648801"/>
              <a:gd name="connsiteY2" fmla="*/ 122643 h 1492249"/>
              <a:gd name="connsiteX3" fmla="*/ 1615122 w 1648801"/>
              <a:gd name="connsiteY3" fmla="*/ 623448 h 1492249"/>
              <a:gd name="connsiteX4" fmla="*/ 1615142 w 1648801"/>
              <a:gd name="connsiteY4" fmla="*/ 868768 h 1492249"/>
              <a:gd name="connsiteX5" fmla="*/ 1325997 w 1648801"/>
              <a:gd name="connsiteY5" fmla="*/ 1369572 h 1492249"/>
              <a:gd name="connsiteX6" fmla="*/ 1113552 w 1648801"/>
              <a:gd name="connsiteY6" fmla="*/ 1492249 h 1492249"/>
              <a:gd name="connsiteX7" fmla="*/ 535271 w 1648801"/>
              <a:gd name="connsiteY7" fmla="*/ 1492249 h 1492249"/>
              <a:gd name="connsiteX8" fmla="*/ 322824 w 1648801"/>
              <a:gd name="connsiteY8" fmla="*/ 1369606 h 1492249"/>
              <a:gd name="connsiteX9" fmla="*/ 33680 w 1648801"/>
              <a:gd name="connsiteY9" fmla="*/ 868802 h 1492249"/>
              <a:gd name="connsiteX10" fmla="*/ 33660 w 1648801"/>
              <a:gd name="connsiteY10" fmla="*/ 623482 h 1492249"/>
              <a:gd name="connsiteX11" fmla="*/ 322804 w 1648801"/>
              <a:gd name="connsiteY11" fmla="*/ 122677 h 1492249"/>
              <a:gd name="connsiteX12" fmla="*/ 535250 w 1648801"/>
              <a:gd name="connsiteY12" fmla="*/ 0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8801" h="1492249">
                <a:moveTo>
                  <a:pt x="535250" y="0"/>
                </a:moveTo>
                <a:cubicBezTo>
                  <a:pt x="625034" y="1"/>
                  <a:pt x="1023748" y="1"/>
                  <a:pt x="1113531" y="0"/>
                </a:cubicBezTo>
                <a:cubicBezTo>
                  <a:pt x="1203315" y="1"/>
                  <a:pt x="1281085" y="44890"/>
                  <a:pt x="1325978" y="122643"/>
                </a:cubicBezTo>
                <a:cubicBezTo>
                  <a:pt x="1370870" y="200399"/>
                  <a:pt x="1570230" y="545694"/>
                  <a:pt x="1615122" y="623448"/>
                </a:cubicBezTo>
                <a:cubicBezTo>
                  <a:pt x="1660014" y="701203"/>
                  <a:pt x="1660034" y="791015"/>
                  <a:pt x="1615142" y="868768"/>
                </a:cubicBezTo>
                <a:cubicBezTo>
                  <a:pt x="1570249" y="946524"/>
                  <a:pt x="1370889" y="1291819"/>
                  <a:pt x="1325997" y="1369572"/>
                </a:cubicBezTo>
                <a:cubicBezTo>
                  <a:pt x="1281105" y="1447328"/>
                  <a:pt x="1203335" y="1492250"/>
                  <a:pt x="1113552" y="1492249"/>
                </a:cubicBezTo>
                <a:cubicBezTo>
                  <a:pt x="1023769" y="1492250"/>
                  <a:pt x="625055" y="1492250"/>
                  <a:pt x="535271" y="1492249"/>
                </a:cubicBezTo>
                <a:cubicBezTo>
                  <a:pt x="445487" y="1492250"/>
                  <a:pt x="367716" y="1447361"/>
                  <a:pt x="322824" y="1369606"/>
                </a:cubicBezTo>
                <a:cubicBezTo>
                  <a:pt x="277932" y="1291852"/>
                  <a:pt x="78572" y="946557"/>
                  <a:pt x="33680" y="868802"/>
                </a:cubicBezTo>
                <a:cubicBezTo>
                  <a:pt x="-11212" y="791048"/>
                  <a:pt x="-11232" y="701236"/>
                  <a:pt x="33660" y="623482"/>
                </a:cubicBezTo>
                <a:cubicBezTo>
                  <a:pt x="78552" y="545727"/>
                  <a:pt x="277912" y="200433"/>
                  <a:pt x="322804" y="122677"/>
                </a:cubicBezTo>
                <a:cubicBezTo>
                  <a:pt x="367697" y="44924"/>
                  <a:pt x="445466" y="1"/>
                  <a:pt x="535250" y="0"/>
                </a:cubicBezTo>
                <a:close/>
              </a:path>
            </a:pathLst>
          </a:custGeom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17" name="图片 16" descr="/data/temp/5bfef8bc-9388-11ef-a437-0a548d3a46b6.jpg@base@tag=imgScale&amp;m=1&amp;w=458&amp;h=414&amp;q=955bfef8bc-9388-11ef-a437-0a548d3a46b6"/>
          <p:cNvPicPr/>
          <p:nvPr>
            <p:custDataLst>
              <p:tags r:id="rId6"/>
            </p:custDataLst>
          </p:nvPr>
        </p:nvPicPr>
        <p:blipFill rotWithShape="1">
          <a:blip r:embed="rId7"/>
          <a:srcRect l="13170" r="13170"/>
          <a:stretch>
            <a:fillRect/>
          </a:stretch>
        </p:blipFill>
        <p:spPr>
          <a:xfrm>
            <a:off x="6035485" y="3836328"/>
            <a:ext cx="1737384" cy="1572421"/>
          </a:xfrm>
          <a:custGeom>
            <a:avLst/>
            <a:gdLst>
              <a:gd name="connsiteX0" fmla="*/ 535250 w 1648801"/>
              <a:gd name="connsiteY0" fmla="*/ 0 h 1492249"/>
              <a:gd name="connsiteX1" fmla="*/ 1113531 w 1648801"/>
              <a:gd name="connsiteY1" fmla="*/ 0 h 1492249"/>
              <a:gd name="connsiteX2" fmla="*/ 1325978 w 1648801"/>
              <a:gd name="connsiteY2" fmla="*/ 122643 h 1492249"/>
              <a:gd name="connsiteX3" fmla="*/ 1615122 w 1648801"/>
              <a:gd name="connsiteY3" fmla="*/ 623448 h 1492249"/>
              <a:gd name="connsiteX4" fmla="*/ 1615142 w 1648801"/>
              <a:gd name="connsiteY4" fmla="*/ 868768 h 1492249"/>
              <a:gd name="connsiteX5" fmla="*/ 1325997 w 1648801"/>
              <a:gd name="connsiteY5" fmla="*/ 1369572 h 1492249"/>
              <a:gd name="connsiteX6" fmla="*/ 1113552 w 1648801"/>
              <a:gd name="connsiteY6" fmla="*/ 1492249 h 1492249"/>
              <a:gd name="connsiteX7" fmla="*/ 535271 w 1648801"/>
              <a:gd name="connsiteY7" fmla="*/ 1492249 h 1492249"/>
              <a:gd name="connsiteX8" fmla="*/ 322824 w 1648801"/>
              <a:gd name="connsiteY8" fmla="*/ 1369606 h 1492249"/>
              <a:gd name="connsiteX9" fmla="*/ 33680 w 1648801"/>
              <a:gd name="connsiteY9" fmla="*/ 868802 h 1492249"/>
              <a:gd name="connsiteX10" fmla="*/ 33660 w 1648801"/>
              <a:gd name="connsiteY10" fmla="*/ 623482 h 1492249"/>
              <a:gd name="connsiteX11" fmla="*/ 322804 w 1648801"/>
              <a:gd name="connsiteY11" fmla="*/ 122677 h 1492249"/>
              <a:gd name="connsiteX12" fmla="*/ 535250 w 1648801"/>
              <a:gd name="connsiteY12" fmla="*/ 0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8801" h="1492249">
                <a:moveTo>
                  <a:pt x="535250" y="0"/>
                </a:moveTo>
                <a:cubicBezTo>
                  <a:pt x="625034" y="1"/>
                  <a:pt x="1023748" y="1"/>
                  <a:pt x="1113531" y="0"/>
                </a:cubicBezTo>
                <a:cubicBezTo>
                  <a:pt x="1203315" y="1"/>
                  <a:pt x="1281085" y="44890"/>
                  <a:pt x="1325978" y="122643"/>
                </a:cubicBezTo>
                <a:cubicBezTo>
                  <a:pt x="1370870" y="200399"/>
                  <a:pt x="1570230" y="545694"/>
                  <a:pt x="1615122" y="623448"/>
                </a:cubicBezTo>
                <a:cubicBezTo>
                  <a:pt x="1660014" y="701203"/>
                  <a:pt x="1660034" y="791015"/>
                  <a:pt x="1615142" y="868768"/>
                </a:cubicBezTo>
                <a:cubicBezTo>
                  <a:pt x="1570249" y="946524"/>
                  <a:pt x="1370889" y="1291819"/>
                  <a:pt x="1325997" y="1369572"/>
                </a:cubicBezTo>
                <a:cubicBezTo>
                  <a:pt x="1281105" y="1447328"/>
                  <a:pt x="1203335" y="1492250"/>
                  <a:pt x="1113552" y="1492249"/>
                </a:cubicBezTo>
                <a:cubicBezTo>
                  <a:pt x="1023769" y="1492250"/>
                  <a:pt x="625055" y="1492250"/>
                  <a:pt x="535271" y="1492249"/>
                </a:cubicBezTo>
                <a:cubicBezTo>
                  <a:pt x="445487" y="1492250"/>
                  <a:pt x="367716" y="1447361"/>
                  <a:pt x="322824" y="1369606"/>
                </a:cubicBezTo>
                <a:cubicBezTo>
                  <a:pt x="277932" y="1291852"/>
                  <a:pt x="78572" y="946557"/>
                  <a:pt x="33680" y="868802"/>
                </a:cubicBezTo>
                <a:cubicBezTo>
                  <a:pt x="-11212" y="791048"/>
                  <a:pt x="-11232" y="701236"/>
                  <a:pt x="33660" y="623482"/>
                </a:cubicBezTo>
                <a:cubicBezTo>
                  <a:pt x="78552" y="545727"/>
                  <a:pt x="277912" y="200433"/>
                  <a:pt x="322804" y="122677"/>
                </a:cubicBezTo>
                <a:cubicBezTo>
                  <a:pt x="367697" y="44924"/>
                  <a:pt x="445466" y="1"/>
                  <a:pt x="535250" y="0"/>
                </a:cubicBezTo>
                <a:close/>
              </a:path>
            </a:pathLst>
          </a:custGeom>
          <a:ln w="76200">
            <a:solidFill>
              <a:schemeClr val="accent1">
                <a:alpha val="65000"/>
              </a:schemeClr>
            </a:solidFill>
          </a:ln>
        </p:spPr>
      </p:pic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1024477" y="2820611"/>
            <a:ext cx="3212350" cy="45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b" anchorCtr="0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进口原材料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1023808" y="3410102"/>
            <a:ext cx="3213020" cy="1406451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东莞制造业发达，对原材料的需求量大，主要从东南亚和欧洲进口。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10"/>
            </p:custDataLst>
          </p:nvPr>
        </p:nvCxnSpPr>
        <p:spPr>
          <a:xfrm>
            <a:off x="1015779" y="3379322"/>
            <a:ext cx="3396431" cy="0"/>
          </a:xfrm>
          <a:prstGeom prst="line">
            <a:avLst/>
          </a:prstGeom>
          <a:ln w="9525">
            <a:solidFill>
              <a:schemeClr val="accent1">
                <a:alpha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7967891" y="1763408"/>
            <a:ext cx="3212711" cy="45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b" anchorCtr="0" forceAA="0" compatLnSpc="1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出口贸易额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2"/>
            </p:custDataLst>
          </p:nvPr>
        </p:nvSpPr>
        <p:spPr>
          <a:xfrm>
            <a:off x="7967891" y="2352899"/>
            <a:ext cx="3212711" cy="1406451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东莞作为世界工厂，出口贸易额巨大，电子产品和玩具是主要出口商品。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3"/>
            </p:custDataLst>
          </p:nvPr>
        </p:nvSpPr>
        <p:spPr>
          <a:xfrm>
            <a:off x="7967891" y="4148805"/>
            <a:ext cx="3212711" cy="45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b" anchorCtr="0" forceAA="0" compatLnSpc="1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对外贸易伙伴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4"/>
            </p:custDataLst>
          </p:nvPr>
        </p:nvSpPr>
        <p:spPr>
          <a:xfrm>
            <a:off x="7967891" y="4745657"/>
            <a:ext cx="3212711" cy="1406451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东莞与美国、欧盟、日本等国家和地区有着密切的贸易往来，形成了多元化的贸易伙伴关系。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15"/>
            </p:custDataLst>
          </p:nvPr>
        </p:nvCxnSpPr>
        <p:spPr>
          <a:xfrm>
            <a:off x="7611921" y="2323458"/>
            <a:ext cx="3569186" cy="0"/>
          </a:xfrm>
          <a:prstGeom prst="line">
            <a:avLst/>
          </a:prstGeom>
          <a:ln w="9525">
            <a:solidFill>
              <a:schemeClr val="accent1">
                <a:alpha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16"/>
            </p:custDataLst>
          </p:nvPr>
        </p:nvCxnSpPr>
        <p:spPr>
          <a:xfrm>
            <a:off x="7862171" y="4717554"/>
            <a:ext cx="3315803" cy="0"/>
          </a:xfrm>
          <a:prstGeom prst="line">
            <a:avLst/>
          </a:prstGeom>
          <a:ln w="9525">
            <a:solidFill>
              <a:schemeClr val="accent1">
                <a:alpha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6400" y="2802714"/>
            <a:ext cx="9144000" cy="823624"/>
          </a:xfrm>
        </p:spPr>
        <p:txBody>
          <a:bodyPr>
            <a:normAutofit/>
          </a:bodyPr>
          <a:lstStyle/>
          <a:p>
            <a:r>
              <a:rPr lang="zh-CN" altLang="en-US" dirty="0"/>
              <a:t>东莞市旅游资源</a:t>
            </a:r>
            <a:endParaRPr lang="zh-CN" altLang="en-US" dirty="0"/>
          </a:p>
        </p:txBody>
      </p:sp>
      <p:sp>
        <p:nvSpPr>
          <p:cNvPr id="5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526400" y="3690032"/>
            <a:ext cx="9144000" cy="936000"/>
          </a:xfrm>
        </p:spPr>
        <p:txBody>
          <a:bodyPr/>
          <a:lstStyle/>
          <a:p>
            <a:r>
              <a:rPr lang="zh-CN" altLang="en-US"/>
              <a:t>章节副标题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521714" y="1577285"/>
            <a:ext cx="9144000" cy="1224000"/>
          </a:xfrm>
        </p:spPr>
        <p:txBody>
          <a:bodyPr/>
          <a:lstStyle/>
          <a:p>
            <a:r>
              <a:rPr lang="zh-CN" altLang="en-US" dirty="0"/>
              <a:t>06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>
            <p:custDataLst>
              <p:tags r:id="rId1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Microsoft YaHei" panose="020B0503020204020204" charset="-122"/>
            </a:endParaRPr>
          </a:p>
        </p:txBody>
      </p:sp>
      <p:sp>
        <p:nvSpPr>
          <p:cNvPr id="29" name="标题"/>
          <p:cNvSpPr txBox="1"/>
          <p:nvPr>
            <p:custDataLst>
              <p:tags r:id="rId2"/>
            </p:custDataLst>
          </p:nvPr>
        </p:nvSpPr>
        <p:spPr>
          <a:xfrm>
            <a:off x="1527175" y="324485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zh-CN"/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旅游景点介绍</a:t>
            </a:r>
            <a:endParaRPr lang="zh-CN" altLang="en-US" dirty="0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1548130" y="4740592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东莞可园是中国四大名园之一，以精巧的园林设计和丰富的文化内涵吸引游客。</a:t>
            </a:r>
            <a:endParaRPr lang="zh-CN" altLang="en-US" sz="1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1548130" y="4280852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可园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374380" y="4740592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松山湖风景区以湖泊为中心，周围环绕着绿树和山丘，是休闲度假的好去处。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8374380" y="4280852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松山湖风景区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4961255" y="4740592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虎门大桥是世界著名的悬索桥，连接东莞与广州，是珠江口的重要地标。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4961255" y="4280852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虎门大桥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旅游活动与节庆</a:t>
            </a:r>
            <a:endParaRPr lang="zh-CN" altLang="en-US"/>
          </a:p>
        </p:txBody>
      </p:sp>
      <p:sp>
        <p:nvSpPr>
          <p:cNvPr id="3" name="矩形: 圆角 2"/>
          <p:cNvSpPr/>
          <p:nvPr>
            <p:custDataLst>
              <p:tags r:id="rId2"/>
            </p:custDataLst>
          </p:nvPr>
        </p:nvSpPr>
        <p:spPr>
          <a:xfrm>
            <a:off x="696595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961406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每年的6月3日，东莞市虎门镇会举行纪念林则徐虎门销烟的活动，吸引众多游客和历史爱好者。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4"/>
            </p:custDataLst>
          </p:nvPr>
        </p:nvSpPr>
        <p:spPr>
          <a:xfrm>
            <a:off x="961406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latin typeface="+mn-ea"/>
                <a:cs typeface="+mn-ea"/>
                <a:sym typeface="+mn-ea"/>
              </a:rPr>
              <a:t>01</a:t>
            </a:r>
            <a:endParaRPr lang="en-US" altLang="zh-CN" sz="20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964581" y="2832999"/>
            <a:ext cx="2703989" cy="45532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虎门销烟纪念活动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矩形: 圆角 2"/>
          <p:cNvSpPr/>
          <p:nvPr>
            <p:custDataLst>
              <p:tags r:id="rId6"/>
            </p:custDataLst>
          </p:nvPr>
        </p:nvSpPr>
        <p:spPr>
          <a:xfrm>
            <a:off x="4481418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4746228" y="365283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端午节期间，长安镇会举办盛大的龙舟赛，吸引周边地区乃至全国的龙舟队伍参与。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圆角矩形 13"/>
          <p:cNvSpPr/>
          <p:nvPr>
            <p:custDataLst>
              <p:tags r:id="rId8"/>
            </p:custDataLst>
          </p:nvPr>
        </p:nvSpPr>
        <p:spPr>
          <a:xfrm>
            <a:off x="4746228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latin typeface="+mn-ea"/>
                <a:cs typeface="+mn-ea"/>
                <a:sym typeface="+mn-ea"/>
              </a:rPr>
              <a:t>02</a:t>
            </a:r>
            <a:endParaRPr lang="en-US" altLang="zh-CN" sz="20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4751944" y="2845064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长安镇龙舟赛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3" name="矩形: 圆角 2"/>
          <p:cNvSpPr/>
          <p:nvPr>
            <p:custDataLst>
              <p:tags r:id="rId10"/>
            </p:custDataLst>
          </p:nvPr>
        </p:nvSpPr>
        <p:spPr>
          <a:xfrm>
            <a:off x="8266240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8531051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每年秋季，樟木头观音山国家森林公园会举办森林旅游节，集文化体验、生态旅游于一体。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5" name="圆角矩形 64"/>
          <p:cNvSpPr/>
          <p:nvPr>
            <p:custDataLst>
              <p:tags r:id="rId12"/>
            </p:custDataLst>
          </p:nvPr>
        </p:nvSpPr>
        <p:spPr>
          <a:xfrm>
            <a:off x="8531051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latin typeface="+mn-ea"/>
                <a:cs typeface="+mn-ea"/>
                <a:sym typeface="+mn-ea"/>
              </a:rPr>
              <a:t>03</a:t>
            </a:r>
            <a:endParaRPr lang="en-US" altLang="zh-CN" sz="2000" b="1" dirty="0">
              <a:latin typeface="+mn-ea"/>
              <a:cs typeface="+mn-ea"/>
              <a:sym typeface="+mn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3"/>
            </p:custDataLst>
          </p:nvPr>
        </p:nvCxnSpPr>
        <p:spPr>
          <a:xfrm flipV="1">
            <a:off x="882026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4"/>
            </p:custDataLst>
          </p:nvPr>
        </p:nvCxnSpPr>
        <p:spPr>
          <a:xfrm>
            <a:off x="4666849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15"/>
            </p:custDataLst>
          </p:nvPr>
        </p:nvCxnSpPr>
        <p:spPr>
          <a:xfrm flipV="1">
            <a:off x="8451671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6"/>
            </p:custDataLst>
          </p:nvPr>
        </p:nvSpPr>
        <p:spPr>
          <a:xfrm>
            <a:off x="8531051" y="2850145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chemeClr val="accent1"/>
                </a:solidFill>
                <a:latin typeface="+mn-ea"/>
                <a:cs typeface="+mn-ea"/>
              </a:rPr>
              <a:t>樟木头观音山森林旅游节</a:t>
            </a:r>
            <a:endParaRPr lang="zh-CN" altLang="en-US" sz="22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旅游服务设施</a:t>
            </a:r>
            <a:endParaRPr lang="zh-CN" altLang="en-US"/>
          </a:p>
        </p:txBody>
      </p:sp>
      <p:sp>
        <p:nvSpPr>
          <p:cNvPr id="2" name="Rectangle 14_#color-804&amp;11266"/>
          <p:cNvSpPr/>
          <p:nvPr>
            <p:custDataLst>
              <p:tags r:id="rId2"/>
            </p:custDataLst>
          </p:nvPr>
        </p:nvSpPr>
        <p:spPr>
          <a:xfrm>
            <a:off x="697116" y="2179320"/>
            <a:ext cx="3348000" cy="3374136"/>
          </a:xfrm>
          <a:prstGeom prst="roundRect">
            <a:avLst>
              <a:gd name="adj" fmla="val 9483"/>
            </a:avLst>
          </a:prstGeom>
          <a:solidFill>
            <a:srgbClr val="FFFFFF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4" name="Rectangle 14_#color-804&amp;11267"/>
          <p:cNvSpPr/>
          <p:nvPr>
            <p:custDataLst>
              <p:tags r:id="rId3"/>
            </p:custDataLst>
          </p:nvPr>
        </p:nvSpPr>
        <p:spPr>
          <a:xfrm>
            <a:off x="8148206" y="2188210"/>
            <a:ext cx="3348000" cy="3355848"/>
          </a:xfrm>
          <a:prstGeom prst="roundRect">
            <a:avLst>
              <a:gd name="adj" fmla="val 9483"/>
            </a:avLst>
          </a:prstGeom>
          <a:solidFill>
            <a:srgbClr val="FFFFFF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5" name="Rectangle 14_#color_$accent1_$accent2-804&amp;11259"/>
          <p:cNvSpPr/>
          <p:nvPr>
            <p:custDataLst>
              <p:tags r:id="rId4"/>
            </p:custDataLst>
          </p:nvPr>
        </p:nvSpPr>
        <p:spPr>
          <a:xfrm>
            <a:off x="4422661" y="1950085"/>
            <a:ext cx="3347720" cy="3831590"/>
          </a:xfrm>
          <a:prstGeom prst="roundRect">
            <a:avLst>
              <a:gd name="adj" fmla="val 9484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1206433" scaled="0"/>
          </a:gradFill>
          <a:ln w="3175" cap="flat" cmpd="sng" algn="ctr">
            <a:solidFill>
              <a:schemeClr val="accent1">
                <a:lumMod val="75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0" dist="101600" dir="5399998" algn="c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9" name="Rectangle 41749_#color_$accent1_$accent2-804&amp;11269"/>
          <p:cNvSpPr/>
          <p:nvPr>
            <p:custDataLst>
              <p:tags r:id="rId5"/>
            </p:custDataLst>
          </p:nvPr>
        </p:nvSpPr>
        <p:spPr>
          <a:xfrm>
            <a:off x="8625091" y="2988310"/>
            <a:ext cx="2871216" cy="630936"/>
          </a:xfrm>
          <a:custGeom>
            <a:avLst/>
            <a:gdLst/>
            <a:ahLst/>
            <a:cxnLst/>
            <a:rect l="l" t="t" r="r" b="b"/>
            <a:pathLst>
              <a:path w="2871216" h="630936">
                <a:moveTo>
                  <a:pt x="0" y="128016"/>
                </a:moveTo>
                <a:cubicBezTo>
                  <a:pt x="0" y="54864"/>
                  <a:pt x="54864" y="0"/>
                  <a:pt x="128016" y="0"/>
                </a:cubicBezTo>
                <a:lnTo>
                  <a:pt x="2871216" y="0"/>
                </a:lnTo>
                <a:lnTo>
                  <a:pt x="2871216" y="630936"/>
                </a:lnTo>
                <a:lnTo>
                  <a:pt x="128016" y="630936"/>
                </a:lnTo>
                <a:cubicBezTo>
                  <a:pt x="54864" y="630936"/>
                  <a:pt x="0" y="576072"/>
                  <a:pt x="0" y="512064"/>
                </a:cubicBezTo>
                <a:lnTo>
                  <a:pt x="0" y="128016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32400" tIns="108000" rIns="525600" bIns="0">
            <a:noAutofit/>
          </a:bodyPr>
          <a:p>
            <a:pPr algn="ctr"/>
            <a:r>
              <a:rPr lang="zh-CN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特色餐饮服务</a:t>
            </a:r>
            <a:endParaRPr lang="zh-CN" altLang="zh-CN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Rectangle 41748_#color_$accent1_$accent2-804&amp;11268"/>
          <p:cNvSpPr/>
          <p:nvPr>
            <p:custDataLst>
              <p:tags r:id="rId6"/>
            </p:custDataLst>
          </p:nvPr>
        </p:nvSpPr>
        <p:spPr>
          <a:xfrm>
            <a:off x="1174001" y="2988945"/>
            <a:ext cx="2871216" cy="630936"/>
          </a:xfrm>
          <a:custGeom>
            <a:avLst/>
            <a:gdLst/>
            <a:ahLst/>
            <a:cxnLst/>
            <a:rect l="l" t="t" r="r" b="b"/>
            <a:pathLst>
              <a:path w="2871216" h="630936">
                <a:moveTo>
                  <a:pt x="0" y="128016"/>
                </a:moveTo>
                <a:cubicBezTo>
                  <a:pt x="0" y="54864"/>
                  <a:pt x="54864" y="0"/>
                  <a:pt x="128016" y="0"/>
                </a:cubicBezTo>
                <a:lnTo>
                  <a:pt x="2871216" y="0"/>
                </a:lnTo>
                <a:lnTo>
                  <a:pt x="2871216" y="630936"/>
                </a:lnTo>
                <a:lnTo>
                  <a:pt x="128016" y="630936"/>
                </a:lnTo>
                <a:cubicBezTo>
                  <a:pt x="54864" y="630936"/>
                  <a:pt x="0" y="576072"/>
                  <a:pt x="0" y="512064"/>
                </a:cubicBezTo>
                <a:lnTo>
                  <a:pt x="0" y="128016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32400" tIns="108000" rIns="525600" bIns="0">
            <a:noAutofit/>
          </a:bodyPr>
          <a:p>
            <a:pPr algn="ctr"/>
            <a:r>
              <a:rPr lang="zh-CN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酒店住宿</a:t>
            </a:r>
            <a:endParaRPr lang="zh-CN" altLang="zh-CN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2125866" y="2383790"/>
            <a:ext cx="490220" cy="450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4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9577591" y="2383790"/>
            <a:ext cx="490220" cy="450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400" b="1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8494281" y="3881755"/>
            <a:ext cx="2656703" cy="13106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东莞的特色餐饮服务丰富多样，从地道的粤菜到国际美食，为游客提供独特的味觉体验。</a:t>
            </a:r>
            <a:endParaRPr lang="zh-CN" altLang="en-US" sz="140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1042556" y="3881755"/>
            <a:ext cx="2656702" cy="13106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东莞市拥有多家国际品牌酒店，提供舒适的住宿环境和高标准服务，满足不同游客的需求。</a:t>
            </a:r>
            <a:endParaRPr lang="zh-CN" altLang="en-US" sz="140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5851411" y="2383790"/>
            <a:ext cx="490220" cy="45021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400" b="1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4768101" y="3881755"/>
            <a:ext cx="2656702" cy="13106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东莞市设有多个旅游咨询中心，为游客提供地图、行程规划等服务，帮助游客更好地了解和游览东莞。</a:t>
            </a:r>
            <a:endParaRPr lang="zh-CN" altLang="en-US" sz="140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Rectangle 41747_#color-804&amp;11260"/>
          <p:cNvSpPr/>
          <p:nvPr>
            <p:custDataLst>
              <p:tags r:id="rId13"/>
            </p:custDataLst>
          </p:nvPr>
        </p:nvSpPr>
        <p:spPr>
          <a:xfrm>
            <a:off x="4898911" y="2988310"/>
            <a:ext cx="2871216" cy="630936"/>
          </a:xfrm>
          <a:custGeom>
            <a:avLst/>
            <a:gdLst/>
            <a:ahLst/>
            <a:cxnLst/>
            <a:rect l="l" t="t" r="r" b="b"/>
            <a:pathLst>
              <a:path w="2871216" h="630936">
                <a:moveTo>
                  <a:pt x="0" y="128016"/>
                </a:moveTo>
                <a:cubicBezTo>
                  <a:pt x="0" y="54864"/>
                  <a:pt x="54864" y="0"/>
                  <a:pt x="128016" y="0"/>
                </a:cubicBezTo>
                <a:lnTo>
                  <a:pt x="2871216" y="0"/>
                </a:lnTo>
                <a:lnTo>
                  <a:pt x="2871216" y="630936"/>
                </a:lnTo>
                <a:lnTo>
                  <a:pt x="128016" y="630936"/>
                </a:lnTo>
                <a:cubicBezTo>
                  <a:pt x="54864" y="630936"/>
                  <a:pt x="0" y="576072"/>
                  <a:pt x="0" y="512064"/>
                </a:cubicBezTo>
                <a:lnTo>
                  <a:pt x="0" y="128016"/>
                </a:lnTo>
              </a:path>
            </a:pathLst>
          </a:custGeom>
          <a:solidFill>
            <a:schemeClr val="lt1"/>
          </a:solidFill>
        </p:spPr>
        <p:txBody>
          <a:bodyPr wrap="square" lIns="32400" tIns="108000" rIns="551688" bIns="0">
            <a:noAutofit/>
          </a:bodyPr>
          <a:p>
            <a:pPr algn="ctr"/>
            <a:r>
              <a:rPr lang="zh-CN" altLang="zh-CN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旅游咨询中心</a:t>
            </a:r>
            <a:endParaRPr lang="zh-CN" altLang="zh-CN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78530" y="1656664"/>
            <a:ext cx="10515000" cy="1800000"/>
          </a:xfrm>
        </p:spPr>
        <p:txBody>
          <a:bodyPr/>
          <a:lstStyle/>
          <a:p>
            <a:r>
              <a:rPr lang="zh-CN" altLang="en-US"/>
              <a:t>谢谢</a:t>
            </a:r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964430" y="3782655"/>
            <a:ext cx="2743200" cy="504000"/>
          </a:xfrm>
        </p:spPr>
        <p:txBody>
          <a:bodyPr/>
          <a:lstStyle/>
          <a:p>
            <a:r>
              <a:rPr lang="zh-CN" altLang="en-US"/>
              <a:t>汇报人：</a:t>
            </a:r>
            <a:r>
              <a:rPr lang="en-US" altLang="zh-CN"/>
              <a:t>WPS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6400" y="2802714"/>
            <a:ext cx="9144000" cy="823624"/>
          </a:xfrm>
        </p:spPr>
        <p:txBody>
          <a:bodyPr>
            <a:normAutofit/>
          </a:bodyPr>
          <a:lstStyle/>
          <a:p>
            <a:r>
              <a:rPr lang="zh-CN" altLang="en-US" dirty="0"/>
              <a:t>东莞市概览</a:t>
            </a:r>
            <a:endParaRPr lang="zh-CN" altLang="en-US" dirty="0"/>
          </a:p>
        </p:txBody>
      </p:sp>
      <p:sp>
        <p:nvSpPr>
          <p:cNvPr id="5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526400" y="3690032"/>
            <a:ext cx="9144000" cy="936000"/>
          </a:xfrm>
        </p:spPr>
        <p:txBody>
          <a:bodyPr/>
          <a:lstStyle/>
          <a:p>
            <a:r>
              <a:rPr lang="zh-CN" altLang="en-US"/>
              <a:t>章节副标题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521714" y="1577285"/>
            <a:ext cx="9144000" cy="1224000"/>
          </a:xfrm>
        </p:spPr>
        <p:txBody>
          <a:bodyPr/>
          <a:lstStyle/>
          <a:p>
            <a:r>
              <a:rPr lang="zh-CN" altLang="en-US" dirty="0"/>
              <a:t>01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地理位置与面积</a:t>
            </a:r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东莞市位于广东省中南部，地处珠江三角洲东岸，北接广州，南邻深圳。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东莞市的地理坐标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东莞市下辖4个街道和28个镇，各镇区之间交通便利，经济联系紧密。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东莞市的行政区划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8209072" y="3449632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东莞市总面积约为2465平方公里，是一个典型的地少人多的城市。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8209072" y="2782213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东莞市的总面积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5" name="图片 24" descr="/data/temp/59438479-9388-11ef-91e5-6a7aa84315c2.jpg@base@tag=imgScale&amp;m=1&amp;w=450&amp;h=450&amp;q=9559438479-9388-11ef-91e5-6a7aa84315c2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27364" b="27364"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6" name="图片 25" descr="/data/temp/5943853d-9388-11ef-91e5-6a7aa84315c2.jpg@base@tag=imgScale&amp;m=1&amp;w=450&amp;h=450&amp;q=955943853d-9388-11ef-91e5-6a7aa84315c2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19220" b="19220"/>
          <a:stretch>
            <a:fillRect/>
          </a:stretch>
        </p:blipFill>
        <p:spPr>
          <a:xfrm>
            <a:off x="6278572" y="2882548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 descr="/data/temp/594384e6-9388-11ef-91e5-6a7aa84315c2.jpg@base@tag=imgScale&amp;m=1&amp;w=450&amp;h=450&amp;q=95594384e6-9388-11ef-91e5-6a7aa84315c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16667" r="16667"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八边形 1"/>
          <p:cNvSpPr/>
          <p:nvPr>
            <p:custDataLst>
              <p:tags r:id="rId14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8" name="八边形 17"/>
          <p:cNvSpPr/>
          <p:nvPr>
            <p:custDataLst>
              <p:tags r:id="rId15"/>
            </p:custDataLst>
          </p:nvPr>
        </p:nvSpPr>
        <p:spPr>
          <a:xfrm>
            <a:off x="7391785" y="3996395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9" name="八边形 18"/>
          <p:cNvSpPr/>
          <p:nvPr>
            <p:custDataLst>
              <p:tags r:id="rId16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历史沿革</a:t>
            </a:r>
            <a:endParaRPr lang="zh-CN" altLang="en-US"/>
          </a:p>
        </p:txBody>
      </p:sp>
      <p:pic>
        <p:nvPicPr>
          <p:cNvPr id="8" name="图片 7" descr="/data/temp/58474342-9388-11ef-adbe-1ef055c79fde.jpg@base@tag=imgScale&amp;m=1&amp;w=910&amp;h=1289&amp;q=9558474342-9388-11ef-adbe-1ef055c79fde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4711" r="14711"/>
          <a:stretch>
            <a:fillRect/>
          </a:stretch>
        </p:blipFill>
        <p:spPr>
          <a:xfrm>
            <a:off x="8219004" y="1362905"/>
            <a:ext cx="3277671" cy="4644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lumMod val="100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1001711" y="3014741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0" name="圆角矩形 35"/>
          <p:cNvSpPr/>
          <p:nvPr>
            <p:custDataLst>
              <p:tags r:id="rId5"/>
            </p:custDataLst>
          </p:nvPr>
        </p:nvSpPr>
        <p:spPr>
          <a:xfrm>
            <a:off x="636586" y="3320176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近现代变迁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1001711" y="1358661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7"/>
            </p:custDataLst>
          </p:nvPr>
        </p:nvSpPr>
        <p:spPr>
          <a:xfrm>
            <a:off x="636586" y="1664731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古代东莞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2970212" y="1425336"/>
            <a:ext cx="4512039" cy="11987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东莞古称“东官”，早在新石器时代就有人类活动，是岭南文化的重要发源地之一。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2970212" y="3014106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近现代，东莞从一个农业县逐步发展成为工业城市，特别是改革开放后，经济迅速腾飞。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10"/>
            </p:custDataLst>
          </p:nvPr>
        </p:nvSpPr>
        <p:spPr>
          <a:xfrm>
            <a:off x="1001711" y="4670187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8" name="圆角矩形 35"/>
          <p:cNvSpPr/>
          <p:nvPr>
            <p:custDataLst>
              <p:tags r:id="rId11"/>
            </p:custDataLst>
          </p:nvPr>
        </p:nvSpPr>
        <p:spPr>
          <a:xfrm>
            <a:off x="636586" y="4976257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当代发展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2970212" y="4669552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进入21世纪，东莞积极转型升级，发展高新技术产业，成为珠三角经济圈的重要组成部分。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行政区划</a:t>
            </a:r>
            <a:endParaRPr lang="zh-CN" altLang="en-US"/>
          </a:p>
        </p:txBody>
      </p:sp>
      <p:sp>
        <p:nvSpPr>
          <p:cNvPr id="3" name="矩形: 圆角 2"/>
          <p:cNvSpPr/>
          <p:nvPr>
            <p:custDataLst>
              <p:tags r:id="rId2"/>
            </p:custDataLst>
          </p:nvPr>
        </p:nvSpPr>
        <p:spPr>
          <a:xfrm>
            <a:off x="696595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961406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东莞市下辖4个街道、28个镇，各镇区经济特色鲜明，如虎门的服装、长安的电子产业。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4"/>
            </p:custDataLst>
          </p:nvPr>
        </p:nvSpPr>
        <p:spPr>
          <a:xfrm>
            <a:off x="961406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latin typeface="+mn-ea"/>
                <a:cs typeface="+mn-ea"/>
                <a:sym typeface="+mn-ea"/>
              </a:rPr>
              <a:t>01</a:t>
            </a:r>
            <a:endParaRPr lang="en-US" altLang="zh-CN" sz="20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964581" y="2832999"/>
            <a:ext cx="2703989" cy="45532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镇区划分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矩形: 圆角 2"/>
          <p:cNvSpPr/>
          <p:nvPr>
            <p:custDataLst>
              <p:tags r:id="rId6"/>
            </p:custDataLst>
          </p:nvPr>
        </p:nvSpPr>
        <p:spPr>
          <a:xfrm>
            <a:off x="4481418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4746228" y="365283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东莞市设有市人民政府，下设多个职能部门，负责地方行政管理和服务工作。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圆角矩形 13"/>
          <p:cNvSpPr/>
          <p:nvPr>
            <p:custDataLst>
              <p:tags r:id="rId8"/>
            </p:custDataLst>
          </p:nvPr>
        </p:nvSpPr>
        <p:spPr>
          <a:xfrm>
            <a:off x="4746228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latin typeface="+mn-ea"/>
                <a:cs typeface="+mn-ea"/>
                <a:sym typeface="+mn-ea"/>
              </a:rPr>
              <a:t>02</a:t>
            </a:r>
            <a:endParaRPr lang="en-US" altLang="zh-CN" sz="20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4751944" y="2845064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行政管理机构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3" name="矩形: 圆角 2"/>
          <p:cNvSpPr/>
          <p:nvPr>
            <p:custDataLst>
              <p:tags r:id="rId10"/>
            </p:custDataLst>
          </p:nvPr>
        </p:nvSpPr>
        <p:spPr>
          <a:xfrm>
            <a:off x="8266240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8531051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东莞市积极推进社区和村委会建设，强化基层治理，提升居民生活质量。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5" name="圆角矩形 64"/>
          <p:cNvSpPr/>
          <p:nvPr>
            <p:custDataLst>
              <p:tags r:id="rId12"/>
            </p:custDataLst>
          </p:nvPr>
        </p:nvSpPr>
        <p:spPr>
          <a:xfrm>
            <a:off x="8531051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latin typeface="+mn-ea"/>
                <a:cs typeface="+mn-ea"/>
                <a:sym typeface="+mn-ea"/>
              </a:rPr>
              <a:t>03</a:t>
            </a:r>
            <a:endParaRPr lang="en-US" altLang="zh-CN" sz="2000" b="1" dirty="0">
              <a:latin typeface="+mn-ea"/>
              <a:cs typeface="+mn-ea"/>
              <a:sym typeface="+mn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3"/>
            </p:custDataLst>
          </p:nvPr>
        </p:nvCxnSpPr>
        <p:spPr>
          <a:xfrm flipV="1">
            <a:off x="882026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4"/>
            </p:custDataLst>
          </p:nvPr>
        </p:nvCxnSpPr>
        <p:spPr>
          <a:xfrm>
            <a:off x="4666849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15"/>
            </p:custDataLst>
          </p:nvPr>
        </p:nvCxnSpPr>
        <p:spPr>
          <a:xfrm flipV="1">
            <a:off x="8451671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6"/>
            </p:custDataLst>
          </p:nvPr>
        </p:nvSpPr>
        <p:spPr>
          <a:xfrm>
            <a:off x="8531051" y="2850145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chemeClr val="accent1"/>
                </a:solidFill>
                <a:latin typeface="+mn-ea"/>
                <a:cs typeface="+mn-ea"/>
              </a:rPr>
              <a:t>社区与村委会</a:t>
            </a:r>
            <a:endParaRPr lang="zh-CN" altLang="en-US" sz="22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6400" y="2802714"/>
            <a:ext cx="9144000" cy="823624"/>
          </a:xfrm>
        </p:spPr>
        <p:txBody>
          <a:bodyPr>
            <a:normAutofit/>
          </a:bodyPr>
          <a:lstStyle/>
          <a:p>
            <a:r>
              <a:rPr lang="zh-CN" altLang="en-US" dirty="0"/>
              <a:t>东莞市风土人情</a:t>
            </a:r>
            <a:endParaRPr lang="zh-CN" altLang="en-US" dirty="0"/>
          </a:p>
        </p:txBody>
      </p:sp>
      <p:sp>
        <p:nvSpPr>
          <p:cNvPr id="5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526400" y="3690032"/>
            <a:ext cx="9144000" cy="936000"/>
          </a:xfrm>
        </p:spPr>
        <p:txBody>
          <a:bodyPr/>
          <a:lstStyle/>
          <a:p>
            <a:r>
              <a:rPr lang="zh-CN" altLang="en-US"/>
              <a:t>章节副标题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521714" y="1577285"/>
            <a:ext cx="9144000" cy="1224000"/>
          </a:xfrm>
        </p:spPr>
        <p:txBody>
          <a:bodyPr/>
          <a:lstStyle/>
          <a:p>
            <a:r>
              <a:rPr lang="zh-CN" altLang="en-US" dirty="0"/>
              <a:t>02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>
            <p:custDataLst>
              <p:tags r:id="rId1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Microsoft YaHei" panose="020B0503020204020204" charset="-122"/>
            </a:endParaRPr>
          </a:p>
        </p:txBody>
      </p:sp>
      <p:sp>
        <p:nvSpPr>
          <p:cNvPr id="29" name="标题"/>
          <p:cNvSpPr txBox="1"/>
          <p:nvPr>
            <p:custDataLst>
              <p:tags r:id="rId2"/>
            </p:custDataLst>
          </p:nvPr>
        </p:nvSpPr>
        <p:spPr>
          <a:xfrm>
            <a:off x="1527175" y="324485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zh-CN"/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传统节日习俗</a:t>
            </a:r>
            <a:endParaRPr lang="zh-CN" altLang="en-US" dirty="0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1548130" y="4740592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东莞的端午节，人们会举行龙舟比赛，划桨击水，以纪念爱国诗人屈原。</a:t>
            </a:r>
            <a:endParaRPr lang="zh-CN" altLang="en-US" sz="1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1548130" y="4280852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端午节龙舟竞渡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374380" y="4740592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重阳节时，东莞居民有登高望远、赏菊的传统，寓意健康长寿和生活美满。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8374380" y="4280852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重阳节登高赏菊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4961255" y="4740592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在中秋佳节，东莞市民会聚在一起赏月，品尝月饼，享受团圆的喜悦。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4961255" y="4280852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中秋节赏月吃月饼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地方特色文化</a:t>
            </a:r>
            <a:endParaRPr lang="zh-CN" altLang="en-US"/>
          </a:p>
        </p:txBody>
      </p:sp>
      <p:sp>
        <p:nvSpPr>
          <p:cNvPr id="2" name="Rectangle 14_#color-804&amp;11266"/>
          <p:cNvSpPr/>
          <p:nvPr>
            <p:custDataLst>
              <p:tags r:id="rId2"/>
            </p:custDataLst>
          </p:nvPr>
        </p:nvSpPr>
        <p:spPr>
          <a:xfrm>
            <a:off x="697116" y="2179320"/>
            <a:ext cx="3348000" cy="3374136"/>
          </a:xfrm>
          <a:prstGeom prst="roundRect">
            <a:avLst>
              <a:gd name="adj" fmla="val 9483"/>
            </a:avLst>
          </a:prstGeom>
          <a:solidFill>
            <a:srgbClr val="FFFFFF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4" name="Rectangle 14_#color-804&amp;11267"/>
          <p:cNvSpPr/>
          <p:nvPr>
            <p:custDataLst>
              <p:tags r:id="rId3"/>
            </p:custDataLst>
          </p:nvPr>
        </p:nvSpPr>
        <p:spPr>
          <a:xfrm>
            <a:off x="8148206" y="2188210"/>
            <a:ext cx="3348000" cy="3355848"/>
          </a:xfrm>
          <a:prstGeom prst="roundRect">
            <a:avLst>
              <a:gd name="adj" fmla="val 9483"/>
            </a:avLst>
          </a:prstGeom>
          <a:solidFill>
            <a:srgbClr val="FFFFFF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5" name="Rectangle 14_#color_$accent1_$accent2-804&amp;11259"/>
          <p:cNvSpPr/>
          <p:nvPr>
            <p:custDataLst>
              <p:tags r:id="rId4"/>
            </p:custDataLst>
          </p:nvPr>
        </p:nvSpPr>
        <p:spPr>
          <a:xfrm>
            <a:off x="4422661" y="1950085"/>
            <a:ext cx="3347720" cy="3831590"/>
          </a:xfrm>
          <a:prstGeom prst="roundRect">
            <a:avLst>
              <a:gd name="adj" fmla="val 9484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1206433" scaled="0"/>
          </a:gradFill>
          <a:ln w="3175" cap="flat" cmpd="sng" algn="ctr">
            <a:solidFill>
              <a:schemeClr val="accent1">
                <a:lumMod val="75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0" dist="101600" dir="5399998" algn="c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9" name="Rectangle 41749_#color_$accent1_$accent2-804&amp;11269"/>
          <p:cNvSpPr/>
          <p:nvPr>
            <p:custDataLst>
              <p:tags r:id="rId5"/>
            </p:custDataLst>
          </p:nvPr>
        </p:nvSpPr>
        <p:spPr>
          <a:xfrm>
            <a:off x="8625091" y="2988310"/>
            <a:ext cx="2871216" cy="630936"/>
          </a:xfrm>
          <a:custGeom>
            <a:avLst/>
            <a:gdLst/>
            <a:ahLst/>
            <a:cxnLst/>
            <a:rect l="l" t="t" r="r" b="b"/>
            <a:pathLst>
              <a:path w="2871216" h="630936">
                <a:moveTo>
                  <a:pt x="0" y="128016"/>
                </a:moveTo>
                <a:cubicBezTo>
                  <a:pt x="0" y="54864"/>
                  <a:pt x="54864" y="0"/>
                  <a:pt x="128016" y="0"/>
                </a:cubicBezTo>
                <a:lnTo>
                  <a:pt x="2871216" y="0"/>
                </a:lnTo>
                <a:lnTo>
                  <a:pt x="2871216" y="630936"/>
                </a:lnTo>
                <a:lnTo>
                  <a:pt x="128016" y="630936"/>
                </a:lnTo>
                <a:cubicBezTo>
                  <a:pt x="54864" y="630936"/>
                  <a:pt x="0" y="576072"/>
                  <a:pt x="0" y="512064"/>
                </a:cubicBezTo>
                <a:lnTo>
                  <a:pt x="0" y="128016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32400" tIns="108000" rIns="525600" bIns="0">
            <a:noAutofit/>
          </a:bodyPr>
          <a:p>
            <a:pPr algn="ctr"/>
            <a:r>
              <a:rPr lang="zh-CN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石龙龙舟节</a:t>
            </a:r>
            <a:endParaRPr lang="zh-CN" altLang="zh-CN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Rectangle 41748_#color_$accent1_$accent2-804&amp;11268"/>
          <p:cNvSpPr/>
          <p:nvPr>
            <p:custDataLst>
              <p:tags r:id="rId6"/>
            </p:custDataLst>
          </p:nvPr>
        </p:nvSpPr>
        <p:spPr>
          <a:xfrm>
            <a:off x="1174001" y="2988945"/>
            <a:ext cx="2871216" cy="630936"/>
          </a:xfrm>
          <a:custGeom>
            <a:avLst/>
            <a:gdLst/>
            <a:ahLst/>
            <a:cxnLst/>
            <a:rect l="l" t="t" r="r" b="b"/>
            <a:pathLst>
              <a:path w="2871216" h="630936">
                <a:moveTo>
                  <a:pt x="0" y="128016"/>
                </a:moveTo>
                <a:cubicBezTo>
                  <a:pt x="0" y="54864"/>
                  <a:pt x="54864" y="0"/>
                  <a:pt x="128016" y="0"/>
                </a:cubicBezTo>
                <a:lnTo>
                  <a:pt x="2871216" y="0"/>
                </a:lnTo>
                <a:lnTo>
                  <a:pt x="2871216" y="630936"/>
                </a:lnTo>
                <a:lnTo>
                  <a:pt x="128016" y="630936"/>
                </a:lnTo>
                <a:cubicBezTo>
                  <a:pt x="54864" y="630936"/>
                  <a:pt x="0" y="576072"/>
                  <a:pt x="0" y="512064"/>
                </a:cubicBezTo>
                <a:lnTo>
                  <a:pt x="0" y="128016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32400" tIns="108000" rIns="525600" bIns="0">
            <a:noAutofit/>
          </a:bodyPr>
          <a:p>
            <a:pPr algn="ctr"/>
            <a:r>
              <a:rPr lang="zh-CN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东莞粤剧艺术</a:t>
            </a:r>
            <a:endParaRPr lang="zh-CN" altLang="zh-CN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2125866" y="2383790"/>
            <a:ext cx="490220" cy="450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4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9577591" y="2383790"/>
            <a:ext cx="490220" cy="450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400" b="1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8494281" y="3881755"/>
            <a:ext cx="2656703" cy="13106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石龙龙舟节是东莞市的传统节日，每年端午节期间举行，吸引众多游客和市民参与，体现了东莞的民俗文化。</a:t>
            </a:r>
            <a:endParaRPr lang="zh-CN" altLang="en-US" sz="140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1042556" y="3881755"/>
            <a:ext cx="2656702" cy="13106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东莞粤剧是广东地方戏曲的重要组成部分，以其独特的唱腔和表演风格深受当地居民喜爱。</a:t>
            </a:r>
            <a:endParaRPr lang="zh-CN" altLang="en-US" sz="140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5851411" y="2383790"/>
            <a:ext cx="490220" cy="45021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400" b="1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4768101" y="3881755"/>
            <a:ext cx="2656702" cy="13106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1839年，林则徐在虎门进行销烟，这一历史事件展示了东莞人民的爱国精神和反抗外来侵略的决心。</a:t>
            </a:r>
            <a:endParaRPr lang="zh-CN" altLang="en-US" sz="140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Rectangle 41747_#color-804&amp;11260"/>
          <p:cNvSpPr/>
          <p:nvPr>
            <p:custDataLst>
              <p:tags r:id="rId13"/>
            </p:custDataLst>
          </p:nvPr>
        </p:nvSpPr>
        <p:spPr>
          <a:xfrm>
            <a:off x="4898911" y="2988310"/>
            <a:ext cx="2871216" cy="630936"/>
          </a:xfrm>
          <a:custGeom>
            <a:avLst/>
            <a:gdLst/>
            <a:ahLst/>
            <a:cxnLst/>
            <a:rect l="l" t="t" r="r" b="b"/>
            <a:pathLst>
              <a:path w="2871216" h="630936">
                <a:moveTo>
                  <a:pt x="0" y="128016"/>
                </a:moveTo>
                <a:cubicBezTo>
                  <a:pt x="0" y="54864"/>
                  <a:pt x="54864" y="0"/>
                  <a:pt x="128016" y="0"/>
                </a:cubicBezTo>
                <a:lnTo>
                  <a:pt x="2871216" y="0"/>
                </a:lnTo>
                <a:lnTo>
                  <a:pt x="2871216" y="630936"/>
                </a:lnTo>
                <a:lnTo>
                  <a:pt x="128016" y="630936"/>
                </a:lnTo>
                <a:cubicBezTo>
                  <a:pt x="54864" y="630936"/>
                  <a:pt x="0" y="576072"/>
                  <a:pt x="0" y="512064"/>
                </a:cubicBezTo>
                <a:lnTo>
                  <a:pt x="0" y="128016"/>
                </a:lnTo>
              </a:path>
            </a:pathLst>
          </a:custGeom>
          <a:solidFill>
            <a:schemeClr val="lt1"/>
          </a:solidFill>
        </p:spPr>
        <p:txBody>
          <a:bodyPr wrap="square" lIns="32400" tIns="108000" rIns="551688" bIns="0">
            <a:noAutofit/>
          </a:bodyPr>
          <a:p>
            <a:pPr algn="ctr"/>
            <a:r>
              <a:rPr lang="zh-CN" altLang="zh-CN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虎门销烟历史</a:t>
            </a:r>
            <a:endParaRPr lang="zh-CN" altLang="zh-CN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4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1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单击此处编辑母版文本样式"/>
  <p:tag name="KSO_WM_UNIT_NOCLEAR" val="0"/>
  <p:tag name="KSO_WM_UNIT_TYPE" val="b"/>
  <p:tag name="KSO_WM_UNIT_INDEX" val="1"/>
  <p:tag name="KSO_WM_UNIT_ISCONTENTSTITLE" val="0"/>
  <p:tag name="KSO_WM_UNIT_ISNUMDGMTITLE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5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6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7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单击此处编辑母版文本样式"/>
  <p:tag name="KSO_WM_UNIT_NOCLEAR" val="0"/>
  <p:tag name="KSO_WM_UNIT_TYPE" val="b"/>
  <p:tag name="KSO_WM_UNIT_INDEX" val="1"/>
  <p:tag name="KSO_WM_UNIT_ISCONTENTSTITLE" val="0"/>
  <p:tag name="KSO_WM_UNIT_ISNUMDGMTITLE" val="0"/>
</p:tagLst>
</file>

<file path=ppt/tags/tag18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9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0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1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2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单击此处编辑母版文本样式"/>
  <p:tag name="KSO_WM_UNIT_NOCLEAR" val="0"/>
  <p:tag name="KSO_WM_UNIT_TYPE" val="b"/>
  <p:tag name="KSO_WM_UNIT_INDEX" val="1"/>
  <p:tag name="KSO_WM_UNIT_ISCONTENTSTITLE" val="0"/>
  <p:tag name="KSO_WM_UNIT_ISNUMDGMTITLE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2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3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4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单击此处编辑母版文本样式"/>
  <p:tag name="KSO_WM_UNIT_NOCLEAR" val="0"/>
  <p:tag name="KSO_WM_UNIT_TYPE" val="b"/>
  <p:tag name="KSO_WM_UNIT_INDEX" val="1"/>
  <p:tag name="KSO_WM_UNIT_ISCONTENTSTITLE" val="0"/>
  <p:tag name="KSO_WM_UNIT_ISNUMDGMTITLE" val="0"/>
</p:tagLst>
</file>

<file path=ppt/tags/tag25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6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7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8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2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单击此处编辑母版文本样式"/>
  <p:tag name="KSO_WM_UNIT_NOCLEAR" val="0"/>
  <p:tag name="KSO_WM_UNIT_TYPE" val="b"/>
  <p:tag name="KSO_WM_UNIT_INDEX" val="1"/>
  <p:tag name="KSO_WM_UNIT_ISCONTENTSTITLE" val="0"/>
  <p:tag name="KSO_WM_UNIT_ISNUMDGMTITLE" val="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9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0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单击此处编辑母版文本样式"/>
  <p:tag name="KSO_WM_UNIT_NOCLEAR" val="0"/>
  <p:tag name="KSO_WM_UNIT_TYPE" val="b"/>
  <p:tag name="KSO_WM_UNIT_INDEX" val="1"/>
  <p:tag name="KSO_WM_UNIT_ISCONTENTSTITLE" val="0"/>
  <p:tag name="KSO_WM_UNIT_ISNUMDGMTITLE" val="0"/>
</p:tagLst>
</file>

<file path=ppt/tags/tag31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2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3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4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3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5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3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19_1*a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PRESET_TEXT" val="单击此处&#10;添加文档标题"/>
  <p:tag name="KSO_WM_UNIT_TEXT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219_1*b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PRESET_TEXT" val="单击此处添加副标题"/>
  <p:tag name="KSO_WM_UNIT_TEXT_TYPE" val="1"/>
</p:tagLst>
</file>

<file path=ppt/tags/tag361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1219_1*f*4"/>
  <p:tag name="KSO_WM_TEMPLATE_CATEGORY" val="custom"/>
  <p:tag name="KSO_WM_TEMPLATE_INDEX" val="20231219"/>
  <p:tag name="KSO_WM_UNIT_LAYERLEVEL" val="1"/>
  <p:tag name="KSO_WM_TAG_VERSION" val="3.0"/>
  <p:tag name="KSO_WM_BEAUTIFY_FLAG" val="#wm#"/>
</p:tagLst>
</file>

<file path=ppt/tags/tag362.xml><?xml version="1.0" encoding="utf-8"?>
<p:tagLst xmlns:p="http://schemas.openxmlformats.org/presentationml/2006/main">
  <p:tag name="KSO_WM_SLIDE_ID" val="custom2023121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219"/>
  <p:tag name="KSO_WM_SLIDE_LAYOUT" val="a_b_f"/>
  <p:tag name="KSO_WM_SLIDE_LAYOUT_CNT" val="1_1_1"/>
  <p:tag name="KSO_WM_SLIDE_TYPE" val="title"/>
  <p:tag name="KSO_WM_SLIDE_SUBTYPE" val="pureTxt"/>
  <p:tag name="KSO_WM_TEMPLATE_THUMBS_INDEX" val="1、9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6*a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TEXT_FILL_FORE_SCHEMECOLOR_INDEX" val="10"/>
  <p:tag name="KSO_WM_UNIT_TEXT_FILL_TYPE" val="1"/>
  <p:tag name="KSO_WM_UNIT_USESOURCEFORMAT_APPLY" val="0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1219_6*l_h_i*1_1_1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width&quot;:452.1499938964844}"/>
  <p:tag name="KSO_WM_DIAGRAM_COLOR_TRICK" val="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1219_6*l_h_a*1_1_1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width&quot;:452.1499938964844}"/>
  <p:tag name="KSO_WM_DIAGRAM_COLOR_TRICK" val="1"/>
  <p:tag name="KSO_WM_UNIT_PRESET_TEXT" val="单击添加目录项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6*l_h_i*1_1_2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width&quot;:452.1499938964844}"/>
  <p:tag name="KSO_WM_DIAGRAM_COLOR_TRICK" val="1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7300000190734863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1219_6*l_h_i*1_2_2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width&quot;:452.1499938964844}"/>
  <p:tag name="KSO_WM_DIAGRAM_COLOR_TRICK" val="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1219_6*l_h_a*1_2_1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width&quot;:452.1499938964844}"/>
  <p:tag name="KSO_WM_DIAGRAM_COLOR_TRICK" val="1"/>
  <p:tag name="KSO_WM_UNIT_PRESET_TEXT" val="单击添加目录项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6*l_h_i*1_2_1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width&quot;:452.1499938964844}"/>
  <p:tag name="KSO_WM_DIAGRAM_COLOR_TRICK" val="1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7300000190734863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1219_6*l_h_i*1_3_1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width&quot;:452.1499938964844}"/>
  <p:tag name="KSO_WM_DIAGRAM_COLOR_TRICK" val="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1219_6*l_h_a*1_3_1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width&quot;:452.1499938964844}"/>
  <p:tag name="KSO_WM_DIAGRAM_COLOR_TRICK" val="1"/>
  <p:tag name="KSO_WM_UNIT_PRESET_TEXT" val="单击添加目录项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6*l_h_i*1_3_2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width&quot;:452.1499938964844}"/>
  <p:tag name="KSO_WM_DIAGRAM_COLOR_TRICK" val="1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7300000190734863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1219_6*l_h_i*1_4_1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width&quot;:452.1499938964844}"/>
  <p:tag name="KSO_WM_DIAGRAM_COLOR_TRICK" val="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1219_6*l_h_a*1_4_1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width&quot;:452.1499938964844}"/>
  <p:tag name="KSO_WM_DIAGRAM_COLOR_TRICK" val="1"/>
  <p:tag name="KSO_WM_UNIT_PRESET_TEXT" val="单击添加目录项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6*l_h_i*1_4_2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width&quot;:452.1499938964844}"/>
  <p:tag name="KSO_WM_DIAGRAM_COLOR_TRICK" val="1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7300000190734863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2"/>
  <p:tag name="KSO_WM_UNIT_ID" val="custom20231219_6*l_h_i*1_5_2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width&quot;:452.1499938964844}"/>
  <p:tag name="KSO_WM_DIAGRAM_COLOR_TRICK" val="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custom20231219_6*l_h_a*1_5_1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width&quot;:452.1499938964844}"/>
  <p:tag name="KSO_WM_DIAGRAM_COLOR_TRICK" val="1"/>
  <p:tag name="KSO_WM_UNIT_PRESET_TEXT" val="单击添加目录项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6*l_h_i*1_5_1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5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width&quot;:452.1499938964844}"/>
  <p:tag name="KSO_WM_DIAGRAM_COLOR_TRICK" val="1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7300000190734863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1"/>
  <p:tag name="KSO_WM_UNIT_ID" val="custom20231219_6*l_h_i*1_6_1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width&quot;:452.1499938964844}"/>
  <p:tag name="KSO_WM_DIAGRAM_COLOR_TRICK" val="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6_1"/>
  <p:tag name="KSO_WM_UNIT_ID" val="custom20231219_6*l_h_a*1_6_1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width&quot;:452.1499938964844}"/>
  <p:tag name="KSO_WM_DIAGRAM_COLOR_TRICK" val="1"/>
  <p:tag name="KSO_WM_UNIT_PRESET_TEXT" val="单击添加目录项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6*l_h_i*1_6_2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6_2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width&quot;:452.1499938964844}"/>
  <p:tag name="KSO_WM_DIAGRAM_COLOR_TRICK" val="1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7300000190734863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82.xml><?xml version="1.0" encoding="utf-8"?>
<p:tagLst xmlns:p="http://schemas.openxmlformats.org/presentationml/2006/main">
  <p:tag name="KSO_WM_SLIDE_ID" val="custom20231219_6"/>
  <p:tag name="KSO_WM_TEMPLATE_SUBCATEGORY" val="29"/>
  <p:tag name="KSO_WM_TEMPLATE_MASTER_TYPE" val="0"/>
  <p:tag name="KSO_WM_TEMPLATE_COLOR_TYPE" val="0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1219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7*a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7*b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5"/>
  <p:tag name="KSO_WM_UNIT_TYPE" val="b"/>
  <p:tag name="KSO_WM_UNIT_INDEX" val="1"/>
  <p:tag name="KSO_WM_UNIT_PRESET_TEXT" val="章节副标题"/>
  <p:tag name="KSO_WM_UNIT_TEXT_TYPE" val="1"/>
</p:tagLst>
</file>

<file path=ppt/tags/tag38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9_7*e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386.xml><?xml version="1.0" encoding="utf-8"?>
<p:tagLst xmlns:p="http://schemas.openxmlformats.org/presentationml/2006/main">
  <p:tag name="KSO_WM_SLIDE_ID" val="custom2023121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219"/>
  <p:tag name="KSO_WM_SLIDE_TYPE" val="sectionTitle"/>
  <p:tag name="KSO_WM_SLIDE_SUBTYPE" val="pureTxt"/>
  <p:tag name="KSO_WM_SLIDE_LAYOUT" val="a_b_e"/>
  <p:tag name="KSO_WM_SLIDE_LAYOUT_CNT" val="1_1_1"/>
</p:tagLst>
</file>

<file path=ppt/tags/tag3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0"/>
  <p:tag name="KSO_WM_UNIT_TEXT_FILL_TYPE" val="1"/>
  <p:tag name="KSO_WM_UNIT_USESOURCEFORMAT_APPLY" val="0"/>
</p:tagLst>
</file>

<file path=ppt/tags/tag38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1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1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1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1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9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1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1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170927096*ai_v1.7.4.241014_ONLINE*1729939924355_15.1_bdffa5c4ca14-slide-4"/>
  <p:tag name="KSO_WM_UNIT_LINE_FILL_TYPE" val="2"/>
  <p:tag name="KSO_WM_UNIT_USESOURCEFORMAT_APPLY" val="0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096062058*ai_v1.7.4.241014_ONLINE*1729939924355_15.1_bdffa5c4ca14-slide-4"/>
  <p:tag name="KSO_WM_UNIT_LINE_FILL_TYPE" val="2"/>
  <p:tag name="KSO_WM_UNIT_USESOURCEFORMAT_APPLY" val="0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516589151*ai_v1.7.4.241014_ONLINE*1729939924355_15.1_bdffa5c4ca14-slide-4"/>
  <p:tag name="KSO_WM_UNIT_LINE_FILL_TYPE" val="2"/>
  <p:tag name="KSO_WM_UNIT_USESOURCEFORMAT_APPLY" val="0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SLIDE_ID" val="diagram20233315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1219"/>
  <p:tag name="KSO_WM_SLIDE_TYPE" val="text"/>
  <p:tag name="KSO_WM_SLIDE_SUBTYPE" val="diag"/>
  <p:tag name="KSO_WM_SLIDE_SIZE" val="850.394*297.555"/>
  <p:tag name="KSO_WM_SLIDE_POSITION" val="54.8032*139.2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FILL_FORE_SCHEMECOLOR_INDEX" val="10"/>
  <p:tag name="KSO_WM_UNIT_TEXT_FILL_TYPE" val="1"/>
  <p:tag name="KSO_WM_UNIT_USESOURCEFORMAT_APPLY" val="0"/>
</p:tagLst>
</file>

<file path=ppt/tags/tag402.xml><?xml version="1.0" encoding="utf-8"?>
<p:tagLst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  <p:tag name="MH_PIC_SOURCE_TYPE" val="generate_slide_ai*VCG41N1173999755*ai_v1.7.4.241014_ONLINE*1729939924355_15.1_bdffa5c4ca14-slide-5"/>
  <p:tag name="KSO_WM_UNIT_LINE_FORE_SCHEMECOLOR_INDEX" val="5"/>
  <p:tag name="KSO_WM_UNIT_LINE_FILL_TYPE" val="2"/>
  <p:tag name="KSO_WM_UNIT_SHADOW_SCHEMECOLOR_INDEX" val="5"/>
  <p:tag name="KSO_WM_UNIT_USESOURCEFORMAT_APPLY" val="0"/>
</p:tagLst>
</file>

<file path=ppt/tags/tag4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404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4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406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407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2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408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2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4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411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78_2*l_h_f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41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6387*106.98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219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4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0"/>
  <p:tag name="KSO_WM_UNIT_TEXT_FILL_TYPE" val="1"/>
  <p:tag name="KSO_WM_UNIT_USESOURCEFORMAT_APPLY" val="0"/>
</p:tagLst>
</file>

<file path=ppt/tags/tag41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2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2*l_h_f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41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2*l_h_i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2*l_h_a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1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73_2*l_h_i*1_2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73_2*l_h_f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2*l_h_i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2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2*l_h_a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2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73_2*l_h_i*1_3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73_2*l_h_f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42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73_2*l_h_i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2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2*l_h_i*1_1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4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973_2*l_h_i*1_2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42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973_2*l_h_i*1_3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42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73_2*l_h_a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29.xml><?xml version="1.0" encoding="utf-8"?>
<p:tagLst xmlns:p="http://schemas.openxmlformats.org/presentationml/2006/main">
  <p:tag name="KSO_WM_SLIDE_ID" val="diagram20231973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850.35*326.55"/>
  <p:tag name="KSO_WM_SLIDE_POSITION" val="54.85*131.9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1219"/>
  <p:tag name="KSO_WM_SLIDE_LAYOUT" val="a_l"/>
  <p:tag name="KSO_WM_SLIDE_LAYOUT_CNT" val="1_1"/>
  <p:tag name="KSO_WM_SPECIAL_SOURCE" val="bdnull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7*a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7*b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5"/>
  <p:tag name="KSO_WM_UNIT_TYPE" val="b"/>
  <p:tag name="KSO_WM_UNIT_INDEX" val="1"/>
  <p:tag name="KSO_WM_UNIT_PRESET_TEXT" val="章节副标题"/>
  <p:tag name="KSO_WM_UNIT_TEXT_TYPE" val="1"/>
</p:tagLst>
</file>

<file path=ppt/tags/tag43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9_7*e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433.xml><?xml version="1.0" encoding="utf-8"?>
<p:tagLst xmlns:p="http://schemas.openxmlformats.org/presentationml/2006/main">
  <p:tag name="KSO_WM_SLIDE_ID" val="custom2023121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219"/>
  <p:tag name="KSO_WM_SLIDE_TYPE" val="sectionTitle"/>
  <p:tag name="KSO_WM_SLIDE_SUBTYPE" val="pureTxt"/>
  <p:tag name="KSO_WM_SLIDE_LAYOUT" val="a_b_e"/>
  <p:tag name="KSO_WM_SLIDE_LAYOUT_CNT" val="1_1_1"/>
</p:tagLst>
</file>

<file path=ppt/tags/tag4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单击此处添加标题"/>
</p:tagLst>
</file>

<file path=ppt/tags/tag43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4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43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4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4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442.xml><?xml version="1.0" encoding="utf-8"?>
<p:tagLst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1219"/>
  <p:tag name="KSO_WM_SLIDE_TYPE" val="text"/>
  <p:tag name="KSO_WM_SLIDE_SUBTYPE" val="picTxt"/>
  <p:tag name="KSO_WM_SLIDE_SIZE" val="745.9*95.95"/>
  <p:tag name="KSO_WM_SLIDE_POSITION" val="121.9*373.2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4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2468_2*a*1"/>
  <p:tag name="KSO_WM_TEMPLATE_CATEGORY" val="diagram"/>
  <p:tag name="KSO_WM_TEMPLATE_INDEX" val="202324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0"/>
  <p:tag name="KSO_WM_UNIT_TEXT_FILL_TYPE" val="1"/>
  <p:tag name="KSO_WM_UNIT_USESOURCEFORMAT_APPLY" val="0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1_2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3_2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2_2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-0.25,&quot;colorType&quot;:1,&quot;foreColorIndex&quot;:5,&quot;transparency&quot;:0.800000011920929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3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UNIT_VALUE" val="9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添加标题"/>
  <p:tag name="KSO_WM_UNIT_FILL_TYPE" val="3"/>
  <p:tag name="KSO_WM_UNIT_TEXT_TYPE" val="1"/>
  <p:tag name="KSO_WM_UNIT_USESOURCEFORMAT_APPLY" val="0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1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UNIT_VALUE" val="9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添加标题"/>
  <p:tag name="KSO_WM_UNIT_FILL_TYPE" val="3"/>
  <p:tag name="KSO_WM_UNIT_TEXT_TYPE" val="1"/>
  <p:tag name="KSO_WM_UNIT_USESOURCEFORMAT_APPLY" val="0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1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1_1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3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3_1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3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3_1"/>
  <p:tag name="KSO_WM_UNIT_VALUE" val="56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输入项正文，文字是您思想的提炼，请尽量言简意赅的阐述观点。单击此处输入项正文，文字是您思想的提炼"/>
  <p:tag name="KSO_WM_UNIT_TEXT_TYPE" val="1"/>
  <p:tag name="KSO_WM_UNIT_USESOURCEFORMAT_APPLY" val="0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1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1_1"/>
  <p:tag name="KSO_WM_UNIT_VALUE" val="56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输入项正文，文字是您思想的提炼，请尽量言简意赅的阐述观点。单击此处输入项正文，文字是您思想的提炼"/>
  <p:tag name="KSO_WM_UNIT_TEXT_TYPE" val="1"/>
  <p:tag name="KSO_WM_UNIT_USESOURCEFORMAT_APPLY" val="0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2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2_1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2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2_1"/>
  <p:tag name="KSO_WM_UNIT_VALUE" val="56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输入项正文，文字是您思想的提炼，请尽量言简意赅的阐述观点。单击此处输入项正文，文字是您思想的提炼"/>
  <p:tag name="KSO_WM_UNIT_TEXT_TYPE" val="1"/>
  <p:tag name="KSO_WM_UNIT_USESOURCEFORMAT_APPLY" val="0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2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UNIT_VALUE" val="9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2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56.xml><?xml version="1.0" encoding="utf-8"?>
<p:tagLst xmlns:p="http://schemas.openxmlformats.org/presentationml/2006/main">
  <p:tag name="KSO_WM_SLIDE_ID" val="diagram202324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1219"/>
  <p:tag name="KSO_WM_SLIDE_TYPE" val="text"/>
  <p:tag name="KSO_WM_SLIDE_SUBTYPE" val="diag"/>
  <p:tag name="KSO_WM_SLIDE_SIZE" val="850.352*301.7"/>
  <p:tag name="KSO_WM_SLIDE_POSITION" val="54.89*153.5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DIAGRAM_GROUP_CODE" val="m1-1"/>
  <p:tag name="KSO_WM_UNIT_TYPE" val="a"/>
  <p:tag name="KSO_WM_UNIT_INDEX" val="1"/>
  <p:tag name="KSO_WM_TEMPLATE_INDEX" val="20233265"/>
  <p:tag name="KSO_WM_UNIT_ID" val="diagram20233265_4*a*1"/>
  <p:tag name="KSO_WM_UNIT_PRESET_TEXT" val="单击此处添加标题"/>
  <p:tag name="KSO_WM_UNIT_TEXT_TYPE" val="1"/>
  <p:tag name="KSO_WM_UNIT_TEXT_FILL_FORE_SCHEMECOLOR_INDEX" val="10"/>
  <p:tag name="KSO_WM_UNIT_TEXT_FILL_TYPE" val="1"/>
  <p:tag name="KSO_WM_UNIT_USESOURCEFORMAT_APPLY" val="0"/>
</p:tagLst>
</file>

<file path=ppt/tags/tag458.xml><?xml version="1.0" encoding="utf-8"?>
<p:tagLst xmlns:p="http://schemas.openxmlformats.org/presentationml/2006/main">
  <p:tag name="KSO_WM_DIAGRAM_VIRTUALLY_FRAME" val="{&quot;height&quot;:388.0014953613281,&quot;width&quot;:786.557250976562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1_1"/>
  <p:tag name="KSO_WM_UNIT_INDEX" val="1_1_1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59.xml><?xml version="1.0" encoding="utf-8"?>
<p:tagLst xmlns:p="http://schemas.openxmlformats.org/presentationml/2006/main">
  <p:tag name="KSO_WM_DIAGRAM_VIRTUALLY_FRAME" val="{&quot;height&quot;:388.0014953613281,&quot;width&quot;:786.557250976562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2_1"/>
  <p:tag name="KSO_WM_UNIT_INDEX" val="1_2_1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DIAGRAM_VIRTUALLY_FRAME" val="{&quot;height&quot;:388.0014953613281,&quot;width&quot;:786.557250976562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3_1"/>
  <p:tag name="KSO_WM_UNIT_INDEX" val="1_3_1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61.xml><?xml version="1.0" encoding="utf-8"?>
<p:tagLst xmlns:p="http://schemas.openxmlformats.org/presentationml/2006/main">
  <p:tag name="KSO_WM_DIAGRAM_VIRTUALLY_FRAME" val="{&quot;height&quot;:388.0014953613281,&quot;width&quot;:786.557250976562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1_2"/>
  <p:tag name="KSO_WM_UNIT_INDEX" val="1_1_2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62.xml><?xml version="1.0" encoding="utf-8"?>
<p:tagLst xmlns:p="http://schemas.openxmlformats.org/presentationml/2006/main">
  <p:tag name="KSO_WM_DIAGRAM_VIRTUALLY_FRAME" val="{&quot;height&quot;:388.0014953613281,&quot;width&quot;:786.557250976562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2_2"/>
  <p:tag name="KSO_WM_UNIT_INDEX" val="1_2_2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63.xml><?xml version="1.0" encoding="utf-8"?>
<p:tagLst xmlns:p="http://schemas.openxmlformats.org/presentationml/2006/main">
  <p:tag name="KSO_WM_DIAGRAM_VIRTUALLY_FRAME" val="{&quot;height&quot;:388.0014953613281,&quot;width&quot;:786.557250976562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3_2"/>
  <p:tag name="KSO_WM_UNIT_INDEX" val="1_3_2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6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014953613281,&quot;width&quot;:786.557250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f*1_1_1"/>
  <p:tag name="KSO_WM_UNIT_INDEX" val="1_1_1"/>
  <p:tag name="KSO_WM_DIAGRAM_GROUP_CODE" val="m1-1"/>
  <p:tag name="KSO_WM_UNIT_PRESET_TEXT" val="单击输入您的项正文，文字是思想的提炼，请尽量言简意赅的阐述观点。单击输入您的项正文，文字是思想的提炼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014953613281,&quot;width&quot;:786.557250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a*1_1_1"/>
  <p:tag name="KSO_WM_UNIT_INDEX" val="1_1_1"/>
  <p:tag name="KSO_WM_DIAGRAM_GROUP_CODE" val="m1-1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6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014953613281,&quot;width&quot;:786.557250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f*1_3_1"/>
  <p:tag name="KSO_WM_UNIT_INDEX" val="1_3_1"/>
  <p:tag name="KSO_WM_DIAGRAM_GROUP_CODE" val="m1-1"/>
  <p:tag name="KSO_WM_UNIT_PRESET_TEXT" val="单击输入您的项正文，文字是思想的提炼，请尽量言简意赅的阐述观点。单击输入您的项正文，文字是思想的提炼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014953613281,&quot;width&quot;:786.557250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a*1_3_1"/>
  <p:tag name="KSO_WM_UNIT_INDEX" val="1_3_1"/>
  <p:tag name="KSO_WM_DIAGRAM_GROUP_CODE" val="m1-1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6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014953613281,&quot;width&quot;:786.557250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f*1_2_1"/>
  <p:tag name="KSO_WM_UNIT_INDEX" val="1_2_1"/>
  <p:tag name="KSO_WM_DIAGRAM_GROUP_CODE" val="m1-1"/>
  <p:tag name="KSO_WM_UNIT_PRESET_TEXT" val="单击输入您的项正文，文字是思想的提炼，请尽量言简意赅的阐述观点。单击输入您的项正文，文字是思想的提炼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014953613281,&quot;width&quot;:786.557250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a*1_2_1"/>
  <p:tag name="KSO_WM_UNIT_INDEX" val="1_2_1"/>
  <p:tag name="KSO_WM_DIAGRAM_GROUP_CODE" val="m1-1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4*9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233265_2*m_h_x*1_3_1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88.0014953613281,&quot;width&quot;:786.5572509765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47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3*9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233265_2*m_h_x*1_2_1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88.0014953613281,&quot;width&quot;:786.5572509765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4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0*8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233265_2*m_h_x*1_1_1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88.0014953613281,&quot;width&quot;:786.5572509765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47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786.557*388.002"/>
  <p:tag name="KSO_WM_SLIDE_POSITION" val="86.3701*111.05"/>
  <p:tag name="KSO_WM_SLIDE_LAYOUT" val="a_m"/>
  <p:tag name="KSO_WM_SLIDE_LAYOUT_CNT" val="1_1"/>
  <p:tag name="KSO_WM_SPECIAL_SOURCE" val="bdnull"/>
  <p:tag name="KSO_WM_DIAGRAM_GROUP_CODE" val="m1-1"/>
  <p:tag name="KSO_WM_SLIDE_DIAGTYPE" val="m"/>
  <p:tag name="KSO_WM_TEMPLATE_INDEX" val="20231219"/>
  <p:tag name="KSO_WM_TEMPLATE_SUBCATEGORY" val="0"/>
  <p:tag name="KSO_WM_SLIDE_INDEX" val="4"/>
  <p:tag name="KSO_WM_TAG_VERSION" val="3.0"/>
  <p:tag name="KSO_WM_SLIDE_ID" val="diagram20233265_4"/>
  <p:tag name="KSO_WM_SLIDE_ITEM_CNT" val="5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7*a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7*b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5"/>
  <p:tag name="KSO_WM_UNIT_TYPE" val="b"/>
  <p:tag name="KSO_WM_UNIT_INDEX" val="1"/>
  <p:tag name="KSO_WM_UNIT_PRESET_TEXT" val="章节副标题"/>
  <p:tag name="KSO_WM_UNIT_TEXT_TYPE" val="1"/>
</p:tagLst>
</file>

<file path=ppt/tags/tag47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9_7*e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477.xml><?xml version="1.0" encoding="utf-8"?>
<p:tagLst xmlns:p="http://schemas.openxmlformats.org/presentationml/2006/main">
  <p:tag name="KSO_WM_SLIDE_ID" val="custom2023121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219"/>
  <p:tag name="KSO_WM_SLIDE_TYPE" val="sectionTitle"/>
  <p:tag name="KSO_WM_SLIDE_SUBTYPE" val="pureTxt"/>
  <p:tag name="KSO_WM_SLIDE_LAYOUT" val="a_b_e"/>
  <p:tag name="KSO_WM_SLIDE_LAYOUT_CNT" val="1_1_1"/>
</p:tagLst>
</file>

<file path=ppt/tags/tag4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2474_1*a*1"/>
  <p:tag name="KSO_WM_TEMPLATE_CATEGORY" val="diagram"/>
  <p:tag name="KSO_WM_TEMPLATE_INDEX" val="20232474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0"/>
  <p:tag name="KSO_WM_UNIT_TEXT_FILL_TYPE" val="1"/>
  <p:tag name="KSO_WM_UNIT_USESOURCEFORMAT_APPLY" val="0"/>
</p:tagLst>
</file>

<file path=ppt/tags/tag47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4_2*l_h_f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3"/>
  <p:tag name="KSO_WM_UNIT_PRESET_TEXT" val="单击此处添加文本具体内容，简明扼要地阐述您的观点，根据需要可酌情增减文字"/>
  <p:tag name="KSO_WM_UNIT_TEXT_TYPE" val="1"/>
  <p:tag name="KSO_WM_UNIT_USESOURCEFORMAT_APPLY" val="0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4_2*l_h_f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3"/>
  <p:tag name="KSO_WM_UNIT_PRESET_TEXT" val="单击此处添加文本具体内容，简明扼要地阐述您的观点，根据需要可酌情增减文字"/>
  <p:tag name="KSO_WM_UNIT_TEXT_TYPE" val="1"/>
  <p:tag name="KSO_WM_UNIT_USESOURCEFORMAT_APPLY" val="0"/>
</p:tagLst>
</file>

<file path=ppt/tags/tag48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2*l_h_f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3"/>
  <p:tag name="KSO_WM_UNIT_PRESET_TEXT" val="单击此处添加文本具体内容，简明扼要地阐述您的观点，根据需要可酌情增减文字"/>
  <p:tag name="KSO_WM_UNIT_TEXT_TYPE" val="1"/>
  <p:tag name="KSO_WM_UNIT_USESOURCEFORMAT_APPLY" val="0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74_2*l_h_i*1_1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483.xml><?xml version="1.0" encoding="utf-8"?>
<p:tagLst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74_2*l_h_d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MH_PIC_SOURCE_TYPE" val="generate_slide_ai*VCG41N468733366*ai_v1.7.4.241014_ONLINE*1729939924355_15.1_bdffa5c4ca14-slide-12"/>
  <p:tag name="KSO_WM_UNIT_LINE_FILL_TYPE" val="2"/>
  <p:tag name="KSO_WM_UNIT_USESOURCEFORMAT_APPLY" val="0"/>
</p:tagLst>
</file>

<file path=ppt/tags/tag4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4_2*l_h_a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文档标题"/>
  <p:tag name="KSO_WM_UNIT_TEXT_TYPE" val="1"/>
  <p:tag name="KSO_WM_UNIT_USESOURCEFORMAT_APPLY" val="0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74_2*l_h_i*1_2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4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4_2*l_h_a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文档标题"/>
  <p:tag name="KSO_WM_UNIT_TEXT_TYPE" val="1"/>
  <p:tag name="KSO_WM_UNIT_USESOURCEFORMAT_APPLY" val="0"/>
</p:tagLst>
</file>

<file path=ppt/tags/tag487.xml><?xml version="1.0" encoding="utf-8"?>
<p:tagLst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74_2*l_h_d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MH_PIC_SOURCE_TYPE" val="generate_slide_ai*VCG41N859167704*ai_v1.7.4.241014_ONLINE*1729939924355_15.1_bdffa5c4ca14-slide-12"/>
  <p:tag name="KSO_WM_UNIT_LINE_FILL_TYPE" val="2"/>
  <p:tag name="KSO_WM_UNIT_USESOURCEFORMAT_APPLY" val="0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2474_2*l_h_i*1_3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4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4_2*l_h_a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文档标题"/>
  <p:tag name="KSO_WM_UNIT_TEXT_TYPE" val="1"/>
  <p:tag name="KSO_WM_UNIT_USESOURCEFORMAT_APPLY" val="0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2474_2*l_h_d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MH_PIC_SOURCE_TYPE" val="generate_slide_ai*VCG211343259582*ai_v1.7.4.241014_ONLINE*1729939924355_15.1_bdffa5c4ca14-slide-12"/>
  <p:tag name="KSO_WM_UNIT_LINE_FILL_TYPE" val="2"/>
  <p:tag name="KSO_WM_UNIT_USESOURCEFORMAT_APPLY" val="0"/>
</p:tagLst>
</file>

<file path=ppt/tags/tag491.xml><?xml version="1.0" encoding="utf-8"?>
<p:tagLst xmlns:p="http://schemas.openxmlformats.org/presentationml/2006/main">
  <p:tag name="KSO_WM_SLIDE_ID" val="diagram20232474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766.91*286.45"/>
  <p:tag name="KSO_WM_SLIDE_POSITION" val="96.545*148.7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1219"/>
  <p:tag name="KSO_WM_SLIDE_LAYOUT" val="a_l"/>
  <p:tag name="KSO_WM_SLIDE_LAYOUT_CNT" val="1_1"/>
</p:tagLst>
</file>

<file path=ppt/tags/tag4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804"/>
  <p:tag name="KSO_WM_UNIT_ID" val="custom20231804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493.xml><?xml version="1.0" encoding="utf-8"?>
<p:tagLst xmlns:p="http://schemas.openxmlformats.org/presentationml/2006/main">
  <p:tag name="KSO_WM_UNIT_VALUE" val="1904*130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804_1*d*1"/>
  <p:tag name="KSO_WM_TEMPLATE_CATEGORY" val="custom"/>
  <p:tag name="KSO_WM_TEMPLATE_INDEX" val="20231804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USESOURCEFORMAT_APPLY" val="0"/>
  <p:tag name="MH_PIC_SOURCE_TYPE" val="generate_slide_ai*VCG41N1340533546*ai_v1.7.4.241014_ONLINE*1729939924355_15.1_bdffa5c4ca14-slide-13"/>
</p:tagLst>
</file>

<file path=ppt/tags/tag49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59_2*l_h_f*1_1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4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59_2*l_h_a*1_1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diagram20231759_2*l_h_i*1_1_2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59_2*l_h_f*1_2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4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59_2*l_h_a*1_2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diagram20231759_2*l_h_i*1_2_2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59_2*l_h_f*1_3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5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59_2*l_h_a*1_3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diagram20231759_2*l_h_i*1_3_2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50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271*363.279"/>
  <p:tag name="KSO_WM_SLIDE_POSITION" val="54.75*136.5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219"/>
  <p:tag name="KSO_WM_TEMPLATE_SUBCATEGORY" val="0"/>
  <p:tag name="KSO_WM_SLIDE_INDEX" val="1"/>
  <p:tag name="KSO_WM_TAG_VERSION" val="3.0"/>
  <p:tag name="KSO_WM_SLIDE_ID" val="custom20231804_1"/>
  <p:tag name="KSO_WM_SLIDE_ITEM_CNT" val="3"/>
</p:tagLst>
</file>

<file path=ppt/tags/tag5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128_1*a*1"/>
  <p:tag name="KSO_WM_TEMPLATE_CATEGORY" val="diagram"/>
  <p:tag name="KSO_WM_TEMPLATE_INDEX" val="20233128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0"/>
  <p:tag name="KSO_WM_UNIT_TEXT_FILL_TYPE" val="1"/>
  <p:tag name="KSO_WM_UNIT_USESOURCEFORMAT_APPLY" val="0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d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VALUE" val="995*484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209257380*ai_v1.7.4.241014_ONLINE*1729939924355_15.1_bdffa5c4ca14-slide-14"/>
  <p:tag name="KSO_WM_UNIT_LINE_FILL_TYPE" val="2"/>
  <p:tag name="KSO_WM_UNIT_USESOURCEFORMAT_APPLY" val="0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d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VALUE" val="995*484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154923766*ai_v1.7.4.241014_ONLINE*1729939924355_15.1_bdffa5c4ca14-slide-14"/>
  <p:tag name="KSO_WM_UNIT_LINE_FILL_TYPE" val="2"/>
  <p:tag name="KSO_WM_UNIT_USESOURCEFORMAT_APPLY" val="0"/>
</p:tagLst>
</file>

<file path=ppt/tags/tag50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28_2*l_h_f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单击此处输入正文，文字是您思想的提炼"/>
  <p:tag name="KSO_WM_UNIT_TEXT_TYPE" val="1"/>
  <p:tag name="KSO_WM_UNIT_USESOURCEFORMAT_APPLY" val="0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28_2*l_h_a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1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51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28_2*l_h_f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单击此处输入正文，文字是您思想的提炼"/>
  <p:tag name="KSO_WM_UNIT_TEXT_TYPE" val="1"/>
  <p:tag name="KSO_WM_UNIT_USESOURCEFORMAT_APPLY" val="0"/>
</p:tagLst>
</file>

<file path=ppt/tags/tag5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28_2*l_h_a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2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51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28_2*l_h_f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单击此处输入正文，文字是您思想的提炼"/>
  <p:tag name="KSO_WM_UNIT_TEXT_TYPE" val="1"/>
  <p:tag name="KSO_WM_UNIT_USESOURCEFORMAT_APPLY" val="0"/>
</p:tagLst>
</file>

<file path=ppt/tags/tag5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128_2*l_h_a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3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519.xml><?xml version="1.0" encoding="utf-8"?>
<p:tagLst xmlns:p="http://schemas.openxmlformats.org/presentationml/2006/main">
  <p:tag name="KSO_WM_SLIDE_ID" val="diagram20233128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1219"/>
  <p:tag name="KSO_WM_SLIDE_TYPE" val="text"/>
  <p:tag name="KSO_WM_SLIDE_SUBTYPE" val="diag"/>
  <p:tag name="KSO_WM_SLIDE_SIZE" val="850.4*282.359"/>
  <p:tag name="KSO_WM_SLIDE_POSITION" val="54.8*150.99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7*a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7*b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5"/>
  <p:tag name="KSO_WM_UNIT_TYPE" val="b"/>
  <p:tag name="KSO_WM_UNIT_INDEX" val="1"/>
  <p:tag name="KSO_WM_UNIT_PRESET_TEXT" val="章节副标题"/>
  <p:tag name="KSO_WM_UNIT_TEXT_TYPE" val="1"/>
</p:tagLst>
</file>

<file path=ppt/tags/tag52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9_7*e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523.xml><?xml version="1.0" encoding="utf-8"?>
<p:tagLst xmlns:p="http://schemas.openxmlformats.org/presentationml/2006/main">
  <p:tag name="KSO_WM_SLIDE_ID" val="custom2023121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219"/>
  <p:tag name="KSO_WM_SLIDE_TYPE" val="sectionTitle"/>
  <p:tag name="KSO_WM_SLIDE_SUBTYPE" val="pureTxt"/>
  <p:tag name="KSO_WM_SLIDE_LAYOUT" val="a_b_e"/>
  <p:tag name="KSO_WM_SLIDE_LAYOUT_CNT" val="1_1_1"/>
</p:tagLst>
</file>

<file path=ppt/tags/tag5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04_1*i*1"/>
  <p:tag name="KSO_WM_TEMPLATE_CATEGORY" val="custom"/>
  <p:tag name="KSO_WM_TEMPLATE_INDEX" val="20232404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2404_1*i*2"/>
  <p:tag name="KSO_WM_TEMPLATE_CATEGORY" val="custom"/>
  <p:tag name="KSO_WM_TEMPLATE_INDEX" val="20232404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26.xml><?xml version="1.0" encoding="utf-8"?>
<p:tagLst xmlns:p="http://schemas.openxmlformats.org/presentationml/2006/main">
  <p:tag name="KSO_WM_UNIT_VALUE" val="909*120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04_1*d*1"/>
  <p:tag name="KSO_WM_TEMPLATE_CATEGORY" val="custom"/>
  <p:tag name="KSO_WM_TEMPLATE_INDEX" val="20232404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0"/>
  <p:tag name="MH_PIC_SOURCE_TYPE" val="generate_slide_ai*VCG41N1434143200*ai_v1.7.4.241014_ONLINE*1729939924355_15.1_bdffa5c4ca14-slide-16"/>
</p:tagLst>
</file>

<file path=ppt/tags/tag5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TEMPLATE_INDEX" val="20232404"/>
  <p:tag name="KSO_WM_UNIT_ID" val="custom20232404_1*a*1"/>
  <p:tag name="KSO_WM_UNIT_PRESET_TEXT" val="单击此处添加标题"/>
</p:tagLst>
</file>

<file path=ppt/tags/tag528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267_2*l_h_a*1_1_1"/>
  <p:tag name="KSO_WM_TEMPLATE_CATEGORY" val="diagram"/>
  <p:tag name="KSO_WM_TEMPLATE_INDEX" val="2023126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7274169921875,&quot;width&quot;:413.142761230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5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267_2*l_h_f*1_1_1"/>
  <p:tag name="KSO_WM_TEMPLATE_CATEGORY" val="diagram"/>
  <p:tag name="KSO_WM_TEMPLATE_INDEX" val="2023126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7274169921875,&quot;width&quot;:413.14276123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根据需要可酌情增减文字，单击此处添加内容"/>
  <p:tag name="KSO_WM_UNIT_TEXT_FILL_FORE_SCHEMECOLOR_INDEX" val="1"/>
  <p:tag name="KSO_WM_UNIT_TEXT_FILL_TYPE" val="1"/>
  <p:tag name="KSO_WM_UNIT_USESOURCEFORMAT_APPLY" val="0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267_2*l_h_a*1_2_1"/>
  <p:tag name="KSO_WM_TEMPLATE_CATEGORY" val="diagram"/>
  <p:tag name="KSO_WM_TEMPLATE_INDEX" val="2023126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7274169921875,&quot;width&quot;:413.142761230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53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267_2*l_h_f*1_2_1"/>
  <p:tag name="KSO_WM_TEMPLATE_CATEGORY" val="diagram"/>
  <p:tag name="KSO_WM_TEMPLATE_INDEX" val="2023126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7274169921875,&quot;width&quot;:413.14276123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根据需要可酌情增减文字，单击此处添加内容"/>
  <p:tag name="KSO_WM_UNIT_TEXT_FILL_FORE_SCHEMECOLOR_INDEX" val="1"/>
  <p:tag name="KSO_WM_UNIT_TEXT_FILL_TYPE" val="1"/>
  <p:tag name="KSO_WM_UNIT_USESOURCEFORMAT_APPLY" val="0"/>
</p:tagLst>
</file>

<file path=ppt/tags/tag532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267_2*l_h_a*1_3_1"/>
  <p:tag name="KSO_WM_TEMPLATE_CATEGORY" val="diagram"/>
  <p:tag name="KSO_WM_TEMPLATE_INDEX" val="2023126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7274169921875,&quot;width&quot;:413.142761230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5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267_2*l_h_f*1_3_1"/>
  <p:tag name="KSO_WM_TEMPLATE_CATEGORY" val="diagram"/>
  <p:tag name="KSO_WM_TEMPLATE_INDEX" val="2023126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7274169921875,&quot;width&quot;:413.14276123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根据需要可酌情增减文字，单击此处添加内容"/>
  <p:tag name="KSO_WM_UNIT_TEXT_FILL_FORE_SCHEMECOLOR_INDEX" val="1"/>
  <p:tag name="KSO_WM_UNIT_TEXT_FILL_TYPE" val="1"/>
  <p:tag name="KSO_WM_UNIT_USESOURCEFORMAT_APPLY" val="0"/>
</p:tagLst>
</file>

<file path=ppt/tags/tag53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LAYOUT" val="a_d_l"/>
  <p:tag name="KSO_WM_SLIDE_LAYOUT_CNT" val="1_1_1"/>
  <p:tag name="KSO_WM_SPECIAL_SOURCE" val="bdnull"/>
  <p:tag name="KSO_WM_SLIDE_TYPE" val="text"/>
  <p:tag name="KSO_WM_SLIDE_SIZE" val="411.611*333.516"/>
  <p:tag name="KSO_WM_SLIDE_POSITION" val="491.108*160.132"/>
  <p:tag name="KSO_WM_SLIDE_SUBTYPE" val="picTxt"/>
  <p:tag name="KSO_WM_DIAGRAM_GROUP_CODE" val="l1-1"/>
  <p:tag name="KSO_WM_SLIDE_DIAGTYPE" val="l"/>
  <p:tag name="KSO_WM_SLIDE_LAYOUT_NAME" val="仅标题"/>
  <p:tag name="KSO_WM_TEMPLATE_INDEX" val="20231219"/>
  <p:tag name="KSO_WM_TEMPLATE_SUBCATEGORY" val="0"/>
  <p:tag name="KSO_WM_SLIDE_INDEX" val="1"/>
  <p:tag name="KSO_WM_TAG_VERSION" val="3.0"/>
  <p:tag name="KSO_WM_SLIDE_ID" val="custom20232404_1"/>
  <p:tag name="KSO_WM_SLIDE_ITEM_CNT" val="3"/>
</p:tagLst>
</file>

<file path=ppt/tags/tag5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35_2*a*1"/>
  <p:tag name="KSO_WM_TEMPLATE_CATEGORY" val="diagram"/>
  <p:tag name="KSO_WM_TEMPLATE_INDEX" val="20233335"/>
  <p:tag name="KSO_WM_UNIT_LAYERLEVEL" val="1"/>
  <p:tag name="KSO_WM_TAG_VERSION" val="3.0"/>
  <p:tag name="KSO_WM_BEAUTIFY_FLAG" val="#wm#"/>
  <p:tag name="KSO_WM_DIAGRAM_GROUP_CODE" val="l1-1"/>
  <p:tag name="KSO_WM_UNIT_VALUE" val="30"/>
  <p:tag name="KSO_WM_UNIT_PRESET_TEXT" val="单击此处添加标题"/>
  <p:tag name="KSO_WM_UNIT_TEXT_TYPE" val="1"/>
  <p:tag name="KSO_WM_UNIT_TEXT_FILL_FORE_SCHEMECOLOR_INDEX" val="10"/>
  <p:tag name="KSO_WM_UNIT_TEXT_FILL_TYPE" val="1"/>
  <p:tag name="KSO_WM_UNIT_USESOURCEFORMAT_APPLY" val="0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3_2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2_2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1_2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53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5_2*l_h_f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2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&#10;智能图形项标题"/>
  <p:tag name="KSO_WM_UNIT_TEXT_TYPE" val="1"/>
  <p:tag name="KSO_WM_UNIT_USESOURCEFORMAT_APPLY" val="0"/>
</p:tagLst>
</file>

<file path=ppt/tags/tag54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5_2*l_h_f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5_2*l_h_a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&#10;智能图形项标题"/>
  <p:tag name="KSO_WM_UNIT_TEXT_TYPE" val="1"/>
  <p:tag name="KSO_WM_UNIT_USESOURCEFORMAT_APPLY" val="0"/>
</p:tagLst>
</file>

<file path=ppt/tags/tag5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335_2*l_h_a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&#10;智能图形项标题"/>
  <p:tag name="KSO_WM_UNIT_TEXT_TYPE" val="1"/>
  <p:tag name="KSO_WM_UNIT_USESOURCEFORMAT_APPLY" val="0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d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VALUE" val="620*620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MH_PIC_SOURCE_TYPE" val="generate_slide_ai*VCG41N1251318745*ai_v1.7.4.241014_ONLINE*1729939924355_15.1_bdffa5c4ca14-slide-17"/>
  <p:tag name="KSO_WM_UNIT_LINE_FILL_TYPE" val="2"/>
  <p:tag name="KSO_WM_UNIT_USESOURCEFORMAT_APPLY" val="0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d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VALUE" val="620*620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MH_PIC_SOURCE_TYPE" val="generate_slide_ai*VCG41N881839184*ai_v1.7.4.241014_ONLINE*1729939924355_15.1_bdffa5c4ca14-slide-17"/>
  <p:tag name="KSO_WM_UNIT_LINE_FILL_TYPE" val="2"/>
  <p:tag name="KSO_WM_UNIT_USESOURCEFORMAT_APPLY" val="0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d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VALUE" val="620*620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MH_PIC_SOURCE_TYPE" val="generate_slide_ai*VCG41N1425087129*ai_v1.7.4.241014_ONLINE*1729939924355_15.1_bdffa5c4ca14-slide-17"/>
  <p:tag name="KSO_WM_UNIT_LINE_FILL_TYPE" val="2"/>
  <p:tag name="KSO_WM_UNIT_USESOURCEFORMAT_APPLY" val="0"/>
</p:tagLst>
</file>

<file path=ppt/tags/tag548.xml><?xml version="1.0" encoding="utf-8"?>
<p:tagLst xmlns:p="http://schemas.openxmlformats.org/presentationml/2006/main">
  <p:tag name="KSO_WM_SLIDE_ID" val="diagram2023333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1219"/>
  <p:tag name="KSO_WM_SLIDE_TYPE" val="text"/>
  <p:tag name="KSO_WM_SLIDE_SUBTYPE" val="diag"/>
  <p:tag name="KSO_WM_SLIDE_SIZE" val="850.4*372.585"/>
  <p:tag name="KSO_WM_SLIDE_POSITION" val="54.8*138.06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4*a*1"/>
  <p:tag name="KSO_WM_TEMPLATE_CATEGORY" val="diagram"/>
  <p:tag name="KSO_WM_TEMPLATE_INDEX" val="2023245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5"/>
  <p:tag name="KSO_WM_DIAGRAM_GROUP_CODE" val="l1-1"/>
  <p:tag name="KSO_WM_UNIT_TYPE" val="a"/>
  <p:tag name="KSO_WM_UNIT_INDEX" val="1"/>
  <p:tag name="KSO_WM_UNIT_PRESET_TEXT" val="单击此处添加标题"/>
  <p:tag name="KSO_WM_UNIT_TEXT_TYPE" val="1"/>
  <p:tag name="KSO_WM_UNIT_TEXT_FILL_FORE_SCHEMECOLOR_INDEX" val="10"/>
  <p:tag name="KSO_WM_UNIT_TEXT_FILL_TYPE" val="1"/>
  <p:tag name="KSO_WM_UNIT_USESOURCEFORMAT_APPLY" val="0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i*1_1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1,&quot;foreColorIndex&quot;:5,&quot;transparency&quot;:0.3300000131130218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i*1_2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gradient&quot;:[{&quot;brightness&quot;:0,&quot;colorType&quot;:1,&quot;foreColorIndex&quot;:5,&quot;pos&quot;:0,&quot;transparency&quot;:0.25},{&quot;brightness&quot;:0,&quot;colorType&quot;:1,&quot;foreColorIndex&quot;:5,&quot;pos&quot;:0.680000007152557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i*1_3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3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1,&quot;foreColorIndex&quot;:5,&quot;transparency&quot;:0.870000004768371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h_i*1_1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2454_2*l_h_i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55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54_2*l_h_f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h_i*1_2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2454_2*l_h_i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5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54_2*l_h_f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h_i*1_3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2454_2*l_h_i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5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2454_2*l_h_f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54_2*l_h_a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54_2*l_h_a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2454_2*l_h_a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2*l_h_x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50*150"/>
  <p:tag name="KSO_WM_UNIT_TYPE" val="l_h_x"/>
  <p:tag name="KSO_WM_UNIT_INDEX" val="1_1_1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2*l_h_x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36*140"/>
  <p:tag name="KSO_WM_UNIT_TYPE" val="l_h_x"/>
  <p:tag name="KSO_WM_UNIT_INDEX" val="1_2_1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2*l_h_x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50*137"/>
  <p:tag name="KSO_WM_UNIT_TYPE" val="l_h_x"/>
  <p:tag name="KSO_WM_UNIT_INDEX" val="1_3_1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568.xml><?xml version="1.0" encoding="utf-8"?>
<p:tagLst xmlns:p="http://schemas.openxmlformats.org/presentationml/2006/main">
  <p:tag name="KSO_WM_SLIDE_ID" val="diagram20232454_4"/>
  <p:tag name="KSO_WM_TEMPLATE_SUBCATEGORY" val="0"/>
  <p:tag name="KSO_WM_TEMPLATE_MASTER_TYPE" val="0"/>
  <p:tag name="KSO_WM_TEMPLATE_COLOR_TYPE" val="0"/>
  <p:tag name="KSO_WM_SLIDE_ITEM_CNT" val="5"/>
  <p:tag name="KSO_WM_SLIDE_INDEX" val="4"/>
  <p:tag name="KSO_WM_TAG_VERSION" val="3.0"/>
  <p:tag name="KSO_WM_BEAUTIFY_FLAG" val="#wm#"/>
  <p:tag name="KSO_WM_TEMPLATE_CATEGORY" val="custom"/>
  <p:tag name="KSO_WM_TEMPLATE_INDEX" val="20231219"/>
  <p:tag name="KSO_WM_SLIDE_TYPE" val="text"/>
  <p:tag name="KSO_WM_SLIDE_SUBTYPE" val="diag"/>
  <p:tag name="KSO_WM_SLIDE_SIZE" val="960.331*418.806"/>
  <p:tag name="KSO_WM_SLIDE_POSITION" val="-0.330472*121.50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7*a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7*b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5"/>
  <p:tag name="KSO_WM_UNIT_TYPE" val="b"/>
  <p:tag name="KSO_WM_UNIT_INDEX" val="1"/>
  <p:tag name="KSO_WM_UNIT_PRESET_TEXT" val="章节副标题"/>
  <p:tag name="KSO_WM_UNIT_TEXT_TYPE" val="1"/>
</p:tagLst>
</file>

<file path=ppt/tags/tag57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9_7*e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572.xml><?xml version="1.0" encoding="utf-8"?>
<p:tagLst xmlns:p="http://schemas.openxmlformats.org/presentationml/2006/main">
  <p:tag name="KSO_WM_SLIDE_ID" val="custom2023121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219"/>
  <p:tag name="KSO_WM_SLIDE_TYPE" val="sectionTitle"/>
  <p:tag name="KSO_WM_SLIDE_SUBTYPE" val="pureTxt"/>
  <p:tag name="KSO_WM_SLIDE_LAYOUT" val="a_b_e"/>
  <p:tag name="KSO_WM_SLIDE_LAYOUT_CNT" val="1_1_1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2*a*1"/>
  <p:tag name="KSO_WM_TEMPLATE_CATEGORY" val="diagram"/>
  <p:tag name="KSO_WM_TEMPLATE_INDEX" val="2023333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DIAGRAM_GROUP_CODE" val="l1-1"/>
  <p:tag name="KSO_WM_UNIT_TYPE" val="a"/>
  <p:tag name="KSO_WM_UNIT_INDEX" val="1"/>
  <p:tag name="KSO_WM_UNIT_PRESET_TEXT" val="单击此处添加标题"/>
  <p:tag name="KSO_WM_UNIT_TEXT_TYPE" val="1"/>
  <p:tag name="KSO_WM_UNIT_TEXT_FILL_FORE_SCHEMECOLOR_INDEX" val="10"/>
  <p:tag name="KSO_WM_UNIT_TEXT_FILL_TYPE" val="1"/>
  <p:tag name="KSO_WM_UNIT_USESOURCEFORMAT_APPLY" val="0"/>
</p:tagLst>
</file>

<file path=ppt/tags/tag5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7_1*l_h_f*1_1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，以便观者准确地理解您传达的思想。"/>
  <p:tag name="KSO_WM_UNIT_TEXT_TYPE" val="1"/>
  <p:tag name="KSO_WM_UNIT_USESOURCEFORMAT_APPLY" val="0"/>
</p:tagLst>
</file>

<file path=ppt/tags/tag5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7_1*l_h_a*1_1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TYPE" val="1"/>
  <p:tag name="KSO_WM_UNIT_USESOURCEFORMAT_APPLY" val="0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37_1*l_h_i*1_1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1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1_1"/>
  <p:tag name="KSO_WM_UNIT_LINE_FORE_SCHEMECOLOR_INDEX" val="13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solid&quot;:{&quot;brightness&quot;:0,&quot;colorType&quot;:1,&quot;foreColorIndex&quot;:5,&quot;transparency&quot;:0.44999998807907104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VCG41N539271455*ai_v1.7.4.241014_ONLINE*1729939924355_15.1_bdffa5c4ca14-slide-20"/>
  <p:tag name="KSO_WM_UNIT_FILL_FORE_SCHEMECOLOR_INDEX" val="5"/>
  <p:tag name="KSO_WM_UNIT_FILL_TYPE" val="1"/>
  <p:tag name="KSO_WM_UNIT_LINE_FILL_TYPE" val="2"/>
  <p:tag name="KSO_WM_UNIT_USESOURCEFORMAT_APPLY" val="0"/>
</p:tagLst>
</file>

<file path=ppt/tags/tag57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7_1*l_h_f*1_2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，以便观者准确地理解您传达的思想。"/>
  <p:tag name="KSO_WM_UNIT_TEXT_TYPE" val="1"/>
  <p:tag name="KSO_WM_UNIT_USESOURCEFORMAT_APPLY" val="0"/>
</p:tagLst>
</file>

<file path=ppt/tags/tag5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7_1*l_h_a*1_2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TYPE" val="1"/>
  <p:tag name="KSO_WM_UNIT_USESOURCEFORMAT_APPLY" val="0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37_1*l_h_i*1_2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2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2_1"/>
  <p:tag name="KSO_WM_UNIT_LINE_FORE_SCHEMECOLOR_INDEX" val="13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solid&quot;:{&quot;brightness&quot;:0,&quot;colorType&quot;:1,&quot;foreColorIndex&quot;:5,&quot;transparency&quot;:0.44999998807907104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VCG41N1280488939*ai_v1.7.4.241014_ONLINE*1729939924355_15.1_bdffa5c4ca14-slide-20"/>
  <p:tag name="KSO_WM_UNIT_FILL_FORE_SCHEMECOLOR_INDEX" val="5"/>
  <p:tag name="KSO_WM_UNIT_FILL_TYPE" val="1"/>
  <p:tag name="KSO_WM_UNIT_LINE_FILL_TYPE" val="2"/>
  <p:tag name="KSO_WM_UNIT_USESOURCEFORMAT_APPLY" val="0"/>
</p:tagLst>
</file>

<file path=ppt/tags/tag58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7_1*l_h_f*1_3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，以便观者准确地理解您传达的思想。"/>
  <p:tag name="KSO_WM_UNIT_TEXT_TYPE" val="1"/>
  <p:tag name="KSO_WM_UNIT_USESOURCEFORMAT_APPLY" val="0"/>
</p:tagLst>
</file>

<file path=ppt/tags/tag5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337_1*l_h_a*1_3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TYPE" val="1"/>
  <p:tag name="KSO_WM_UNIT_USESOURCEFORMAT_APPLY" val="0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337_1*l_h_i*1_3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3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3_1"/>
  <p:tag name="KSO_WM_UNIT_LINE_FORE_SCHEMECOLOR_INDEX" val="13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solid&quot;:{&quot;brightness&quot;:0,&quot;colorType&quot;:1,&quot;foreColorIndex&quot;:5,&quot;transparency&quot;:0.44999998807907104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VCG41N1462545235*ai_v1.7.4.241014_ONLINE*1729939924355_15.1_bdffa5c4ca14-slide-20"/>
  <p:tag name="KSO_WM_UNIT_FILL_FORE_SCHEMECOLOR_INDEX" val="5"/>
  <p:tag name="KSO_WM_UNIT_FILL_TYPE" val="1"/>
  <p:tag name="KSO_WM_UNIT_LINE_FILL_TYPE" val="2"/>
  <p:tag name="KSO_WM_UNIT_USESOURCEFORMAT_APPLY" val="0"/>
</p:tagLst>
</file>

<file path=ppt/tags/tag5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337_1*l_h_i*1_1_2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LINE_FORE_SCHEMECOLOR_INDEX" val="13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5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337_1*l_h_i*1_2_2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LINE_FORE_SCHEMECOLOR_INDEX" val="13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5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3337_1*l_h_i*1_3_2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LINE_FORE_SCHEMECOLOR_INDEX" val="13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589.xml><?xml version="1.0" encoding="utf-8"?>
<p:tagLst xmlns:p="http://schemas.openxmlformats.org/presentationml/2006/main">
  <p:tag name="KSO_WM_SLIDE_ID" val="diagram20233337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1219"/>
  <p:tag name="KSO_WM_SLIDE_TYPE" val="text"/>
  <p:tag name="KSO_WM_SLIDE_SUBTYPE" val="diag"/>
  <p:tag name="KSO_WM_SLIDE_SIZE" val="850.483*348.597"/>
  <p:tag name="KSO_WM_SLIDE_POSITION" val="54.8*141.874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6"/>
  <p:tag name="KSO_WM_TEMPLATE_INDEX" val="20232463"/>
  <p:tag name="KSO_WM_UNIT_ID" val="custom20232463_1*a*1"/>
  <p:tag name="KSO_WM_UNIT_PRESET_TEXT" val="单击此处添加标题"/>
  <p:tag name="KSO_WM_UNIT_TEXT_FILL_FORE_SCHEMECOLOR_INDEX" val="10"/>
  <p:tag name="KSO_WM_UNIT_TEXT_FILL_TYPE" val="1"/>
  <p:tag name="KSO_WM_UNIT_USESOURCEFORMAT_APPLY" val="0"/>
</p:tagLst>
</file>

<file path=ppt/tags/tag591.xml><?xml version="1.0" encoding="utf-8"?>
<p:tagLst xmlns:p="http://schemas.openxmlformats.org/presentationml/2006/main">
  <p:tag name="KSO_WM_UNIT_VALUE" val="1904*145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63_1*d*1"/>
  <p:tag name="KSO_WM_TEMPLATE_CATEGORY" val="custom"/>
  <p:tag name="KSO_WM_TEMPLATE_INDEX" val="20232463"/>
  <p:tag name="KSO_WM_UNIT_LAYERLEVEL" val="1"/>
  <p:tag name="KSO_WM_TAG_VERSION" val="3.0"/>
  <p:tag name="KSO_WM_BEAUTIFY_FLAG" val="#wm#"/>
  <p:tag name="KSO_WM_DIAGRAM_GROUP_CODE" val="l1-1"/>
  <p:tag name="MH_PIC_SOURCE_TYPE" val="generate_slide_ai*VCG41N480335976*ai_v1.7.4.241014_ONLINE*1729939924355_15.1_bdffa5c4ca14-slide-21"/>
  <p:tag name="KSO_WM_UNIT_LINE_FORE_SCHEMECOLOR_INDEX" val="13"/>
  <p:tag name="KSO_WM_UNIT_LINE_FILL_TYPE" val="2"/>
  <p:tag name="KSO_WM_UNIT_USESOURCEFORMAT_APPLY" val="0"/>
</p:tagLst>
</file>

<file path=ppt/tags/tag5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64_2*l_h_f*1_1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9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64_2*l_h_a*1_1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2464_2*l_h_i*1_1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SHADOW_SCHEMECOLOR_INDEX" val="5"/>
  <p:tag name="KSO_WM_UNIT_USESOURCEFORMAT_APPLY" val="0"/>
</p:tagLst>
</file>

<file path=ppt/tags/tag5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64_2*l_h_f*1_2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3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64_2*l_h_a*1_2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2464_2*l_h_i*1_2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SHADOW_SCHEMECOLOR_INDEX" val="5"/>
  <p:tag name="KSO_WM_UNIT_USESOURCEFORMAT_APPLY" val="0"/>
</p:tagLst>
</file>

<file path=ppt/tags/tag5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64_2*l_h_f*1_3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9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64_2*l_h_a*1_3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2464_2*l_h_i*1_3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SHADOW_SCHEMECOLOR_INDEX" val="5"/>
  <p:tag name="KSO_WM_UNIT_USESOURCEFORMAT_APPLY" val="0"/>
</p:tagLst>
</file>

<file path=ppt/tags/tag60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95*360.315"/>
  <p:tag name="KSO_WM_SLIDE_POSITION" val="56.7199*138.97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219"/>
  <p:tag name="KSO_WM_TEMPLATE_SUBCATEGORY" val="0"/>
  <p:tag name="KSO_WM_SLIDE_INDEX" val="1"/>
  <p:tag name="KSO_WM_TAG_VERSION" val="3.0"/>
  <p:tag name="KSO_WM_SLIDE_ID" val="custom20232463_1"/>
  <p:tag name="KSO_WM_SLIDE_ITEM_CNT" val="3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3*a*1"/>
  <p:tag name="KSO_WM_TEMPLATE_CATEGORY" val="diagram"/>
  <p:tag name="KSO_WM_TEMPLATE_INDEX" val="20233143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PRESET_TEXT" val="单击此处添加标题"/>
  <p:tag name="KSO_WM_UNIT_TEXT_TYPE" val="1"/>
  <p:tag name="KSO_WM_UNIT_TEXT_FILL_FORE_SCHEMECOLOR_INDEX" val="10"/>
  <p:tag name="KSO_WM_UNIT_TEXT_FILL_TYPE" val="1"/>
  <p:tag name="KSO_WM_UNIT_USESOURCEFORMAT_APPLY" val="0"/>
</p:tagLst>
</file>

<file path=ppt/tags/tag603.xml><?xml version="1.0" encoding="utf-8"?>
<p:tagLst xmlns:p="http://schemas.openxmlformats.org/presentationml/2006/main">
  <p:tag name="KSO_WM_UNIT_VALUE" val="414*45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43_2*l_h_d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800.40991210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BEAUTIFY_FLAG" val="#wm#"/>
  <p:tag name="KSO_WM_UNIT_LINE_FORE_SCHEMECOLOR_INDEX" val="5"/>
  <p:tag name="MH_PIC_SOURCE_TYPE" val="generate_slide_ai*VCG41N1127056501*ai_v1.7.4.241014_ONLINE*1729939924355_15.1_bdffa5c4ca14-slide-22"/>
  <p:tag name="KSO_WM_UNIT_LINE_FILL_TYPE" val="2"/>
  <p:tag name="KSO_WM_UNIT_USESOURCEFORMAT_APPLY" val="0"/>
</p:tagLst>
</file>

<file path=ppt/tags/tag604.xml><?xml version="1.0" encoding="utf-8"?>
<p:tagLst xmlns:p="http://schemas.openxmlformats.org/presentationml/2006/main">
  <p:tag name="KSO_WM_UNIT_VALUE" val="414*45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143_2*l_h_d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800.40991210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BEAUTIFY_FLAG" val="#wm#"/>
  <p:tag name="KSO_WM_UNIT_LINE_FORE_SCHEMECOLOR_INDEX" val="5"/>
  <p:tag name="MH_PIC_SOURCE_TYPE" val="generate_slide_ai*VCG41N1273376581*ai_v1.7.4.241014_ONLINE*1729939924355_15.1_bdffa5c4ca14-slide-22"/>
  <p:tag name="KSO_WM_UNIT_LINE_FILL_TYPE" val="2"/>
  <p:tag name="KSO_WM_UNIT_USESOURCEFORMAT_APPLY" val="0"/>
</p:tagLst>
</file>

<file path=ppt/tags/tag605.xml><?xml version="1.0" encoding="utf-8"?>
<p:tagLst xmlns:p="http://schemas.openxmlformats.org/presentationml/2006/main">
  <p:tag name="KSO_WM_UNIT_VALUE" val="414*45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143_2*l_h_d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800.40991210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BEAUTIFY_FLAG" val="#wm#"/>
  <p:tag name="KSO_WM_UNIT_LINE_FORE_SCHEMECOLOR_INDEX" val="5"/>
  <p:tag name="MH_PIC_SOURCE_TYPE" val="generate_slide_ai*VCG41N1304382142*ai_v1.7.4.241014_ONLINE*1729939924355_15.1_bdffa5c4ca14-slide-22"/>
  <p:tag name="KSO_WM_UNIT_LINE_FILL_TYPE" val="2"/>
  <p:tag name="KSO_WM_UNIT_USESOURCEFORMAT_APPLY" val="0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43_2*l_h_a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1,&quot;width&quot;:800.4099121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BEAUTIFY_FLAG" val="#wm#"/>
  <p:tag name="KSO_WM_UNIT_VALUE" val="26"/>
  <p:tag name="KSO_WM_UNIT_PRESET_TEXT" val="单击此处添加标题"/>
  <p:tag name="KSO_WM_UNIT_FILL_TYPE" val="3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60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43_2*l_h_f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800.4099121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BEAUTIFY_FLAG" val="#wm#"/>
  <p:tag name="KSO_WM_UNIT_VALUE" val="51"/>
  <p:tag name="KSO_WM_UNIT_PRESET_TEXT" val="单击此处添加文本，简明扼要地阐述观点。根据需要可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2*l_h_i*1_2_1"/>
  <p:tag name="KSO_WM_TEMPLATE_CATEGORY" val="diagram"/>
  <p:tag name="KSO_WM_TEMPLATE_INDEX" val="20233143"/>
  <p:tag name="KSO_WM_UNIT_LAYERLEVEL" val="1_1_1"/>
  <p:tag name="KSO_WM_TAG_VERSION" val="3.0"/>
  <p:tag name="KSO_WM_BEAUTIFY_FLAG" val="#wm#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800.40991210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43_2*l_h_a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1,&quot;width&quot;:800.4099121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BEAUTIFY_FLAG" val="#wm#"/>
  <p:tag name="KSO_WM_UNIT_VALUE" val="24"/>
  <p:tag name="KSO_WM_UNIT_PRESET_TEXT" val="单击此处添加标题"/>
  <p:tag name="KSO_WM_UNIT_FILL_TYPE" val="3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43_2*l_h_f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800.4099121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BEAUTIFY_FLAG" val="#wm#"/>
  <p:tag name="KSO_WM_UNIT_PRESET_TEXT" val="单击此处添加文本，简明扼要地阐述观点。根据需要可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43_2*l_h_a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1,&quot;width&quot;:800.4099121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BEAUTIFY_FLAG" val="#wm#"/>
  <p:tag name="KSO_WM_UNIT_VALUE" val="24"/>
  <p:tag name="KSO_WM_UNIT_PRESET_TEXT" val="单击此处添加标题"/>
  <p:tag name="KSO_WM_UNIT_FILL_TYPE" val="3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61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43_2*l_h_f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800.4099121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BEAUTIFY_FLAG" val="#wm#"/>
  <p:tag name="KSO_WM_UNIT_VALUE" val="51"/>
  <p:tag name="KSO_WM_UNIT_PRESET_TEXT" val="单击此处添加文本，简明扼要地阐述观点。根据需要可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2*l_h_i*1_1_1"/>
  <p:tag name="KSO_WM_TEMPLATE_CATEGORY" val="diagram"/>
  <p:tag name="KSO_WM_TEMPLATE_INDEX" val="20233143"/>
  <p:tag name="KSO_WM_UNIT_LAYERLEVEL" val="1_1_1"/>
  <p:tag name="KSO_WM_TAG_VERSION" val="3.0"/>
  <p:tag name="KSO_WM_BEAUTIFY_FLAG" val="#wm#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800.40991210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2*l_h_i*1_3_1"/>
  <p:tag name="KSO_WM_TEMPLATE_CATEGORY" val="diagram"/>
  <p:tag name="KSO_WM_TEMPLATE_INDEX" val="20233143"/>
  <p:tag name="KSO_WM_UNIT_LAYERLEVEL" val="1_1_1"/>
  <p:tag name="KSO_WM_TAG_VERSION" val="3.0"/>
  <p:tag name="KSO_WM_BEAUTIFY_FLAG" val="#wm#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800.40991210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615.xml><?xml version="1.0" encoding="utf-8"?>
<p:tagLst xmlns:p="http://schemas.openxmlformats.org/presentationml/2006/main">
  <p:tag name="KSO_WM_BEAUTIFY_FLAG" val="#wm#"/>
  <p:tag name="KSO_WM_TEMPLATE_CATEGORY" val="custom"/>
  <p:tag name="KSO_WM_TEMPLATE_INDEX" val="20231219"/>
  <p:tag name="KSO_WM_SLIDE_ID" val="diagram20233143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759.375*370.283"/>
  <p:tag name="KSO_WM_SLIDE_POSITION" val="100.5*127.023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7*a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7*b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5"/>
  <p:tag name="KSO_WM_UNIT_TYPE" val="b"/>
  <p:tag name="KSO_WM_UNIT_INDEX" val="1"/>
  <p:tag name="KSO_WM_UNIT_PRESET_TEXT" val="章节副标题"/>
  <p:tag name="KSO_WM_UNIT_TEXT_TYPE" val="1"/>
</p:tagLst>
</file>

<file path=ppt/tags/tag61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9_7*e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619.xml><?xml version="1.0" encoding="utf-8"?>
<p:tagLst xmlns:p="http://schemas.openxmlformats.org/presentationml/2006/main">
  <p:tag name="KSO_WM_SLIDE_ID" val="custom2023121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219"/>
  <p:tag name="KSO_WM_SLIDE_TYPE" val="sectionTitle"/>
  <p:tag name="KSO_WM_SLIDE_SUBTYPE" val="pureTxt"/>
  <p:tag name="KSO_WM_SLIDE_LAYOUT" val="a_b_e"/>
  <p:tag name="KSO_WM_SLIDE_LAYOUT_CNT" val="1_1_1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6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单击此处添加标题"/>
</p:tagLst>
</file>

<file path=ppt/tags/tag62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6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62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62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6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62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628.xml><?xml version="1.0" encoding="utf-8"?>
<p:tagLst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1219"/>
  <p:tag name="KSO_WM_SLIDE_TYPE" val="text"/>
  <p:tag name="KSO_WM_SLIDE_SUBTYPE" val="picTxt"/>
  <p:tag name="KSO_WM_SLIDE_SIZE" val="745.9*95.95"/>
  <p:tag name="KSO_WM_SLIDE_POSITION" val="121.9*373.2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6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0"/>
  <p:tag name="KSO_WM_UNIT_TEXT_FILL_TYPE" val="1"/>
  <p:tag name="KSO_WM_UNIT_USESOURCEFORMAT_APPLY" val="0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UNIT_TYPE" val="i"/>
  <p:tag name="KSO_WM_UNIT_INDEX" val="1"/>
</p:tagLst>
</file>

<file path=ppt/tags/tag63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2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6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2*l_h_f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6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2*l_h_i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63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2*l_h_a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6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73_2*l_h_i*1_2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63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73_2*l_h_f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63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2*l_h_i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6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2*l_h_a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63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73_2*l_h_i*1_3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6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73_2*l_h_f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73_2*l_h_i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6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2*l_h_i*1_1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6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973_2*l_h_i*1_2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64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973_2*l_h_i*1_3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64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73_2*l_h_a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645.xml><?xml version="1.0" encoding="utf-8"?>
<p:tagLst xmlns:p="http://schemas.openxmlformats.org/presentationml/2006/main">
  <p:tag name="KSO_WM_SLIDE_ID" val="diagram20231973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850.35*326.55"/>
  <p:tag name="KSO_WM_SLIDE_POSITION" val="54.85*131.9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1219"/>
  <p:tag name="KSO_WM_SLIDE_LAYOUT" val="a_l"/>
  <p:tag name="KSO_WM_SLIDE_LAYOUT_CNT" val="1_1"/>
  <p:tag name="KSO_WM_SPECIAL_SOURCE" val="bdnull"/>
</p:tagLst>
</file>

<file path=ppt/tags/tag6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2468_2*a*1"/>
  <p:tag name="KSO_WM_TEMPLATE_CATEGORY" val="diagram"/>
  <p:tag name="KSO_WM_TEMPLATE_INDEX" val="202324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0"/>
  <p:tag name="KSO_WM_UNIT_TEXT_FILL_TYPE" val="1"/>
  <p:tag name="KSO_WM_UNIT_USESOURCEFORMAT_APPLY" val="0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1_2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3_2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2_2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-0.25,&quot;colorType&quot;:1,&quot;foreColorIndex&quot;:5,&quot;transparency&quot;:0.800000011920929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3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UNIT_VALUE" val="9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添加标题"/>
  <p:tag name="KSO_WM_UNIT_FILL_TYPE" val="3"/>
  <p:tag name="KSO_WM_UNIT_TEXT_TYPE" val="1"/>
  <p:tag name="KSO_WM_UNIT_USESOURCEFORMAT_APPLY" val="0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1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UNIT_VALUE" val="9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添加标题"/>
  <p:tag name="KSO_WM_UNIT_FILL_TYPE" val="3"/>
  <p:tag name="KSO_WM_UNIT_TEXT_TYPE" val="1"/>
  <p:tag name="KSO_WM_UNIT_USESOURCEFORMAT_APPLY" val="0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1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1_1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3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3_1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3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3_1"/>
  <p:tag name="KSO_WM_UNIT_VALUE" val="56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输入项正文，文字是您思想的提炼，请尽量言简意赅的阐述观点。单击此处输入项正文，文字是您思想的提炼"/>
  <p:tag name="KSO_WM_UNIT_TEXT_TYPE" val="1"/>
  <p:tag name="KSO_WM_UNIT_USESOURCEFORMAT_APPLY" val="0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1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1_1"/>
  <p:tag name="KSO_WM_UNIT_VALUE" val="56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输入项正文，文字是您思想的提炼，请尽量言简意赅的阐述观点。单击此处输入项正文，文字是您思想的提炼"/>
  <p:tag name="KSO_WM_UNIT_TEXT_TYPE" val="1"/>
  <p:tag name="KSO_WM_UNIT_USESOURCEFORMAT_APPLY" val="0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2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2_1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2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2_1"/>
  <p:tag name="KSO_WM_UNIT_VALUE" val="56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输入项正文，文字是您思想的提炼，请尽量言简意赅的阐述观点。单击此处输入项正文，文字是您思想的提炼"/>
  <p:tag name="KSO_WM_UNIT_TEXT_TYPE" val="1"/>
  <p:tag name="KSO_WM_UNIT_USESOURCEFORMAT_APPLY" val="0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2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UNIT_VALUE" val="9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2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659.xml><?xml version="1.0" encoding="utf-8"?>
<p:tagLst xmlns:p="http://schemas.openxmlformats.org/presentationml/2006/main">
  <p:tag name="KSO_WM_SLIDE_ID" val="diagram202324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1219"/>
  <p:tag name="KSO_WM_SLIDE_TYPE" val="text"/>
  <p:tag name="KSO_WM_SLIDE_SUBTYPE" val="diag"/>
  <p:tag name="KSO_WM_SLIDE_SIZE" val="850.352*301.7"/>
  <p:tag name="KSO_WM_SLIDE_POSITION" val="54.89*153.5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9*a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9*f*4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SUBTYPE" val="b"/>
  <p:tag name="KSO_WM_UNIT_NOCLEAR" val="0"/>
  <p:tag name="KSO_WM_UNIT_VALUE" val="8"/>
  <p:tag name="KSO_WM_UNIT_TYPE" val="f"/>
  <p:tag name="KSO_WM_UNIT_INDEX" val="4"/>
</p:tagLst>
</file>

<file path=ppt/tags/tag662.xml><?xml version="1.0" encoding="utf-8"?>
<p:tagLst xmlns:p="http://schemas.openxmlformats.org/presentationml/2006/main">
  <p:tag name="KSO_WM_SLIDE_ID" val="custom2023121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1219"/>
  <p:tag name="KSO_WM_SLIDE_TYPE" val="endPage"/>
  <p:tag name="KSO_WM_SLIDE_SUBTYPE" val="pureTxt"/>
  <p:tag name="KSO_WM_SLIDE_LAYOUT" val="a_f"/>
  <p:tag name="KSO_WM_SLIDE_LAYOUT_CNT" val="1_1"/>
</p:tagLst>
</file>

<file path=ppt/tags/tag663.xml><?xml version="1.0" encoding="utf-8"?>
<p:tagLst xmlns:p="http://schemas.openxmlformats.org/presentationml/2006/main">
  <p:tag name="commondata" val="eyJoZGlkIjoiMDgwZDlkM2FiYzJkYjdmMGM5YTU2MzI5MWJlOTczZTQifQ==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单击此处编辑母版文本样式"/>
  <p:tag name="KSO_WM_UNIT_NOCLEAR" val="0"/>
  <p:tag name="KSO_WM_UNIT_TYPE" val="b"/>
  <p:tag name="KSO_WM_UNIT_INDEX" val="1"/>
  <p:tag name="KSO_WM_UNIT_ISCONTENTSTITLE" val="0"/>
  <p:tag name="KSO_WM_UNIT_ISNUMDGMTITLE" val="0"/>
</p:tagLst>
</file>

<file path=ppt/tags/tag9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2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3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4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5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6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7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8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2595</Words>
  <Application>WPS 演示</Application>
  <PresentationFormat>宽屏</PresentationFormat>
  <Paragraphs>378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20</vt:i4>
      </vt:variant>
      <vt:variant>
        <vt:lpstr>幻灯片标题</vt:lpstr>
      </vt:variant>
      <vt:variant>
        <vt:i4>27</vt:i4>
      </vt:variant>
    </vt:vector>
  </HeadingPairs>
  <TitlesOfParts>
    <vt:vector size="56" baseType="lpstr">
      <vt:lpstr>Arial</vt:lpstr>
      <vt:lpstr>SimSun</vt:lpstr>
      <vt:lpstr>Wingdings</vt:lpstr>
      <vt:lpstr>Wingdings</vt:lpstr>
      <vt:lpstr>汉仪楷体简</vt:lpstr>
      <vt:lpstr>Microsoft YaHei</vt:lpstr>
      <vt:lpstr>Arial Unicode MS</vt:lpstr>
      <vt:lpstr>Calibri</vt:lpstr>
      <vt:lpstr>汉仪楷体简</vt:lpstr>
      <vt:lpstr>WPS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12_Office 主题​​</vt:lpstr>
      <vt:lpstr>13_Office 主题​​</vt:lpstr>
      <vt:lpstr>14_Office 主题​​</vt:lpstr>
      <vt:lpstr>15_Office 主题​​</vt:lpstr>
      <vt:lpstr>16_Office 主题​​</vt:lpstr>
      <vt:lpstr>17_Office 主题​​</vt:lpstr>
      <vt:lpstr>18_Office 主题​​</vt:lpstr>
      <vt:lpstr>东莞市介绍</vt:lpstr>
      <vt:lpstr>目录</vt:lpstr>
      <vt:lpstr>东莞市概览</vt:lpstr>
      <vt:lpstr>地理位置与面积</vt:lpstr>
      <vt:lpstr>历史沿革</vt:lpstr>
      <vt:lpstr>行政区划</vt:lpstr>
      <vt:lpstr>东莞市风土人情</vt:lpstr>
      <vt:lpstr>PowerPoint 演示文稿</vt:lpstr>
      <vt:lpstr>地方特色文化</vt:lpstr>
      <vt:lpstr>语言与方言</vt:lpstr>
      <vt:lpstr>东莞市美食介绍</vt:lpstr>
      <vt:lpstr>特色小吃</vt:lpstr>
      <vt:lpstr>地方名菜</vt:lpstr>
      <vt:lpstr>美食推荐地点</vt:lpstr>
      <vt:lpstr>东莞市地理特色</vt:lpstr>
      <vt:lpstr>自然景观</vt:lpstr>
      <vt:lpstr>气候特点</vt:lpstr>
      <vt:lpstr>重要地标</vt:lpstr>
      <vt:lpstr>东莞市经济发展</vt:lpstr>
      <vt:lpstr>经济总量与结构</vt:lpstr>
      <vt:lpstr>主要产业</vt:lpstr>
      <vt:lpstr>对外贸易情况</vt:lpstr>
      <vt:lpstr>东莞市旅游资源</vt:lpstr>
      <vt:lpstr>PowerPoint 演示文稿</vt:lpstr>
      <vt:lpstr>旅游活动与节庆</vt:lpstr>
      <vt:lpstr>旅游服务设施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WPS_1641957887</cp:lastModifiedBy>
  <cp:revision>156</cp:revision>
  <dcterms:created xsi:type="dcterms:W3CDTF">2019-06-19T02:08:00Z</dcterms:created>
  <dcterms:modified xsi:type="dcterms:W3CDTF">2024-10-26T11:18:43Z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97E9810A86294F2D8AEE140D73895C61_11</vt:lpwstr>
  </property>
</Properties>
</file>